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5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197C6C"/>
          </a:solidFill>
          <a:ln w="12700">
            <a:solidFill>
              <a:srgbClr val="197C6C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66928" y="365760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CUSTOMER QBR  /  REVIEW PURPOSE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66928" y="941832"/>
            <a:ext cx="10972800" cy="10241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Review the outcome. Agree what comes next.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66928" y="1965960"/>
            <a:ext cx="109728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{Customer}  /  {Quarter and review date}  /  {Your team}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66928" y="6428232"/>
            <a:ext cx="7315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EDITABLE TEMPLATE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0881360" y="6382512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20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01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566928" y="2788920"/>
            <a:ext cx="6995160" cy="2560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3D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95528" y="3017520"/>
            <a:ext cx="6537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AGREED OUTCOME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795528" y="3630168"/>
            <a:ext cx="65379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{What did the customer want to achieve?}</a:t>
            </a:r>
            <a:endParaRPr lang="en-US" sz="2000" dirty="0"/>
          </a:p>
          <a:p>
            <a:pPr indent="0" marL="0">
              <a:buNone/>
            </a:pP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{Why does that outcome matter now?}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7818120" y="2788920"/>
            <a:ext cx="3767328" cy="25603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3D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046720" y="3017520"/>
            <a:ext cx="33101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TODAY’S DECISION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8046720" y="3630168"/>
            <a:ext cx="3310128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{What should both teams agree before this review ends?}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566928" y="5760720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Fill-in prompts, not customer results. Replace all placeholders before sharing.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5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197C6C"/>
          </a:solidFill>
          <a:ln w="12700">
            <a:solidFill>
              <a:srgbClr val="197C6C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66928" y="365760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CUSTOMER QBR  /  COMMITMENTS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66928" y="941832"/>
            <a:ext cx="10972800" cy="10241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Start with the promises from the last review.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66928" y="1965960"/>
            <a:ext cx="109728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Confirm whether the customer’s goals or success measures have changed.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66928" y="6428232"/>
            <a:ext cx="7315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EDITABLE TEMPLATE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0881360" y="6382512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20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02</a:t>
            </a:r>
            <a:endParaRPr lang="en-US" sz="1200" dirty="0"/>
          </a:p>
        </p:txBody>
      </p:sp>
      <p:graphicFrame>
        <p:nvGraphicFramePr>
          <p:cNvPr id="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66928" y="2770632"/>
          <a:ext cx="11018520" cy="2423160"/>
        </p:xfrm>
        <a:graphic>
          <a:graphicData uri="http://schemas.openxmlformats.org/drawingml/2006/table">
            <a:tbl>
              <a:tblPr/>
              <a:tblGrid>
                <a:gridCol w="2834640"/>
                <a:gridCol w="2743200"/>
                <a:gridCol w="2971800"/>
                <a:gridCol w="2468880"/>
              </a:tblGrid>
              <a:tr h="8077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Agreed outcome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Success measure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Evidence / period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Owner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</a:tr>
              <a:tr h="8077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{Outcome 1}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{Metric and target}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{Source and dates}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{Customer / team}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077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{Outcome 2}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{Metric and target}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{Source and dates}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{Customer / team}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66928" y="5650992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Record changed goals before scoring performance against the previous plan.</a:t>
            </a:r>
            <a:endParaRPr lang="en-US" sz="15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5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197C6C"/>
          </a:solidFill>
          <a:ln w="12700">
            <a:solidFill>
              <a:srgbClr val="197C6C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66928" y="365760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CUSTOMER QBR  /  OUTCOME EVIDENCE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66928" y="941832"/>
            <a:ext cx="10972800" cy="10241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Compare actual results with the same target.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66928" y="1965960"/>
            <a:ext cx="109728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Define the measure, period and denominator before explaining a change.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66928" y="6428232"/>
            <a:ext cx="7315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EDITABLE TEMPLATE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0881360" y="6382512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20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03</a:t>
            </a:r>
            <a:endParaRPr lang="en-US" sz="1200" dirty="0"/>
          </a:p>
        </p:txBody>
      </p:sp>
      <p:graphicFrame>
        <p:nvGraphicFramePr>
          <p:cNvPr id="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66928" y="2770632"/>
          <a:ext cx="11018520" cy="2423160"/>
        </p:xfrm>
        <a:graphic>
          <a:graphicData uri="http://schemas.openxmlformats.org/drawingml/2006/table">
            <a:tbl>
              <a:tblPr/>
              <a:tblGrid>
                <a:gridCol w="3108960"/>
                <a:gridCol w="1325880"/>
                <a:gridCol w="1325880"/>
                <a:gridCol w="2103120"/>
                <a:gridCol w="3154680"/>
              </a:tblGrid>
              <a:tr h="8077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Metric / period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Target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Actual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Gap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Source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</a:tr>
              <a:tr h="8077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{Defined metric}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{Target}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{Actual}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{Actual − target}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{Evidence}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077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{Defined metric}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{Target}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{Actual}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{Actual − target}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{Evidence}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66928" y="5532120"/>
            <a:ext cx="10972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Fictional check: 64 active accounts against a target of 80 = 80% of target. It is not an adoption rate without the eligible-account denominator.</a:t>
            </a: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5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197C6C"/>
          </a:solidFill>
          <a:ln w="12700">
            <a:solidFill>
              <a:srgbClr val="197C6C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66928" y="365760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CUSTOMER QBR  /  INTERPRETATION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66928" y="941832"/>
            <a:ext cx="10972800" cy="10241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Separate what happened from why it happened.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66928" y="1965960"/>
            <a:ext cx="109728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 result and an event occurring in the same quarter do not establish cause.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66928" y="6428232"/>
            <a:ext cx="7315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EDITABLE TEMPLATE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0881360" y="6382512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20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04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566928" y="2788920"/>
            <a:ext cx="3474720" cy="26974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3D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95528" y="3017520"/>
            <a:ext cx="3017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CONFIRMED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795528" y="3630168"/>
            <a:ext cx="3017520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{What does the evidence establish?}</a:t>
            </a:r>
            <a:endParaRPr lang="en-US" sz="2000" dirty="0"/>
          </a:p>
          <a:p>
            <a:pPr indent="0" marL="0">
              <a:buNone/>
            </a:pP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{Source and limit}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4315968" y="2788920"/>
            <a:ext cx="3474720" cy="26974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3D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44568" y="3017520"/>
            <a:ext cx="3017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STILL UNCERTAIN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544568" y="3630168"/>
            <a:ext cx="3017520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{What explanation needs checking?}</a:t>
            </a:r>
            <a:endParaRPr lang="en-US" sz="2000" dirty="0"/>
          </a:p>
          <a:p>
            <a:pPr indent="0" marL="0">
              <a:buNone/>
            </a:pP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{Alternative explanation}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8065008" y="2788920"/>
            <a:ext cx="3520440" cy="26974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3D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293608" y="3017520"/>
            <a:ext cx="30632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NEXT CHECK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8293608" y="3630168"/>
            <a:ext cx="3063240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{What would distinguish the explanations?}</a:t>
            </a:r>
            <a:endParaRPr lang="en-US" sz="2000" dirty="0"/>
          </a:p>
          <a:p>
            <a:pPr indent="0" marL="0">
              <a:buNone/>
            </a:pP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{Owner and due date}</a:t>
            </a:r>
            <a:endParaRPr lang="en-US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5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197C6C"/>
          </a:solidFill>
          <a:ln w="12700">
            <a:solidFill>
              <a:srgbClr val="197C6C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66928" y="365760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CUSTOMER QBR  /  JOINT PLAN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66928" y="941832"/>
            <a:ext cx="10972800" cy="10241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Make next quarter’s commitments reviewable.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66928" y="1965960"/>
            <a:ext cx="109728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Name an owner on each side and the evidence both teams will review.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66928" y="6428232"/>
            <a:ext cx="7315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EDITABLE TEMPLATE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0881360" y="6382512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20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05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66928" y="2770632"/>
          <a:ext cx="11018520" cy="2423160"/>
        </p:xfrm>
        <a:graphic>
          <a:graphicData uri="http://schemas.openxmlformats.org/drawingml/2006/table">
            <a:tbl>
              <a:tblPr/>
              <a:tblGrid>
                <a:gridCol w="3200400"/>
                <a:gridCol w="2148840"/>
                <a:gridCol w="2148840"/>
                <a:gridCol w="3520440"/>
              </a:tblGrid>
              <a:tr h="8077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Commitment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Customer owner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Our owner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Checkpoint / evidence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97C6C"/>
                    </a:solidFill>
                  </a:tcPr>
                </a:tc>
              </a:tr>
              <a:tr h="8077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{Bounded action}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{Name / role}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{Name / role}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{Date and measure}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077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{Bounded action}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{Name / role}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{Name / role}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600" dirty="0">
                          <a:solidFill>
                            <a:srgbClr val="173D3B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{Date and measure}</a:t>
                      </a:r>
                      <a:endParaRPr lang="en-US" sz="16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3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66928" y="5623560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Keep proposed commitments separate from actions the customer has already approved.</a:t>
            </a:r>
            <a:endParaRPr lang="en-US" sz="1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5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197C6C"/>
          </a:solidFill>
          <a:ln w="12700">
            <a:solidFill>
              <a:srgbClr val="197C6C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66928" y="365760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CUSTOMER QBR  /  RISKS AND SUPPORT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66928" y="941832"/>
            <a:ext cx="10972800" cy="10241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Expose the condition that could change the plan.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66928" y="1965960"/>
            <a:ext cx="109728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Discuss the dependency while there is still time to respond.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66928" y="6428232"/>
            <a:ext cx="7315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EDITABLE TEMPLATE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0881360" y="6382512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20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06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566928" y="2788920"/>
            <a:ext cx="5349240" cy="26974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3D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95528" y="3017520"/>
            <a:ext cx="4892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DEPENDENCY OR RISK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795528" y="3630168"/>
            <a:ext cx="4892040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{What must be available or resolved?}</a:t>
            </a:r>
            <a:endParaRPr lang="en-US" sz="2000" dirty="0"/>
          </a:p>
          <a:p>
            <a:pPr indent="0" marL="0">
              <a:buNone/>
            </a:pP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{Who can act on it?}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6236208" y="2788920"/>
            <a:ext cx="5349240" cy="26974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3D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464808" y="3017520"/>
            <a:ext cx="4892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RESPONSE AND TRIGGER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6464808" y="3630168"/>
            <a:ext cx="4892040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{What signal means we should change course?}</a:t>
            </a:r>
            <a:endParaRPr lang="en-US" sz="2000" dirty="0"/>
          </a:p>
          <a:p>
            <a:pPr indent="0" marL="0">
              <a:buNone/>
            </a:pP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{Support needed from each team}</a:t>
            </a:r>
            <a:endParaRPr lang="en-US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5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" cy="6858000"/>
          </a:xfrm>
          <a:prstGeom prst="rect">
            <a:avLst/>
          </a:prstGeom>
          <a:solidFill>
            <a:srgbClr val="197C6C"/>
          </a:solidFill>
          <a:ln w="12700">
            <a:solidFill>
              <a:srgbClr val="197C6C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66928" y="365760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CUSTOMER QBR  /  DECISION RECORD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66928" y="941832"/>
            <a:ext cx="10972800" cy="10241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200" b="1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Close with a shared next step.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66928" y="1965960"/>
            <a:ext cx="109728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Send a short written record after the meeting and check it with both owners.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66928" y="6428232"/>
            <a:ext cx="73152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EDITABLE TEMPLATE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0881360" y="6382512"/>
            <a:ext cx="640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200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07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566928" y="2788920"/>
            <a:ext cx="6995160" cy="26517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3D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95528" y="3017520"/>
            <a:ext cx="6537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AGREED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795528" y="3630168"/>
            <a:ext cx="653796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{Decision and scope}</a:t>
            </a:r>
            <a:endParaRPr lang="en-US" sz="2000" dirty="0"/>
          </a:p>
          <a:p>
            <a:pPr indent="0" marL="0">
              <a:buNone/>
            </a:pP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{Conditions, customer owner and our owner}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7818120" y="2788920"/>
            <a:ext cx="3767328" cy="26517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7E3D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046720" y="3017520"/>
            <a:ext cx="33101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rgbClr val="197C6C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NEXT REVIEW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8046720" y="3630168"/>
            <a:ext cx="3310128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{Checkpoint date}</a:t>
            </a:r>
            <a:endParaRPr lang="en-US" sz="2000" dirty="0"/>
          </a:p>
          <a:p>
            <a:pPr indent="0" marL="0">
              <a:buNone/>
            </a:pPr>
            <a:endParaRPr lang="en-US" sz="2000" dirty="0"/>
          </a:p>
          <a:p>
            <a:pPr indent="0" marL="0">
              <a:buNone/>
            </a:pPr>
            <a:r>
              <a:rPr lang="en-US" sz="2000" dirty="0">
                <a:solidFill>
                  <a:srgbClr val="173D3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{Evidence to bring and open questions}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566928" y="5724144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566D68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For an internal operating QBR, adapt the ownership and resource decisions to your team.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eis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Customer quarterly business review</dc:title>
  <dc:subject>Original editable editorial template</dc:subject>
  <dc:creator>Syaxis</dc:creator>
  <cp:lastModifiedBy>Syaxis</cp:lastModifiedBy>
  <cp:revision>1</cp:revision>
  <dcterms:created xsi:type="dcterms:W3CDTF">2026-10-28T16:54:34Z</dcterms:created>
  <dcterms:modified xsi:type="dcterms:W3CDTF">2026-10-28T16:54:34Z</dcterms:modified>
</cp:coreProperties>
</file>