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PROPOSAL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decision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What should the audience approve?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04088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6492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649224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State the proposal in one sentence.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7909560" y="2743200"/>
            <a:ext cx="365760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3880" y="3017520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8183880" y="3547872"/>
            <a:ext cx="3108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</a:rPr>
              <a:t>Name the owner, date and scope of this decision.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3765E8"/>
                </a:solidFill>
              </a:rPr>
              <a:t>01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PROPOSAL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problem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What needs to change?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Describe the observed problem and who experiences it.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Add the source, period and limits of your evidence.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3765E8"/>
                </a:solidFill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PROPOSAL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evidence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What do we know?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Separate confirmed facts from interpretations.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Use one primary finding and explain why it matters.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3765E8"/>
                </a:solidFill>
              </a:rPr>
              <a:t>03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PROPOSAL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options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Compare the same criteria</a:t>
            </a:r>
            <a:endParaRPr lang="en-US" sz="23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2743200"/>
          <a:ext cx="10972800" cy="2377440"/>
        </p:xfrm>
        <a:graphic>
          <a:graphicData uri="http://schemas.openxmlformats.org/drawingml/2006/table">
            <a:tbl>
              <a:tblPr/>
              <a:tblGrid>
                <a:gridCol w="3657600"/>
                <a:gridCol w="3657600"/>
                <a:gridCol w="3657600"/>
              </a:tblGrid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Decision criterion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Option A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Option B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{Outcome needed}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{Evidence}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{Evidence}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{Resources required}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{Requirement}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{Requirement}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{Main risk}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{Trade-off}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{Trade-off}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9" name="Text 6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3765E8"/>
                </a:solidFill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PROPOSAL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plan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Make the next step practical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Set a milestone, accountable owner and resources.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Record the dependency and the condition for stopping.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3765E8"/>
                </a:solidFill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PROPOSAL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request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Close with a decision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We request {approval} to achieve {milestone} by {date}.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3765E8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Record the decision, conditions and next checkpoint.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3765E8"/>
                </a:solidFill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proposal</dc:title>
  <dc:subject>Original editable presentation template</dc:subject>
  <dc:creator>Syaxis</dc:creator>
  <cp:lastModifiedBy>Syaxis</cp:lastModifiedBy>
  <cp:revision>1</cp:revision>
  <dcterms:created xsi:type="dcterms:W3CDTF">2026-10-25T07:01:36Z</dcterms:created>
  <dcterms:modified xsi:type="dcterms:W3CDTF">2026-10-25T07:01:36Z</dcterms:modified>
</cp:coreProperties>
</file>