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notesMasterIdLst>
    <p:notesMasterId r:id="rId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de-DE"/>
              <a:t>23.07.2019</a:t>
            </a:fld>
            <a:endParaRPr lang="de-D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Klicken, um die Mastertextformate zu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de-DE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VORSCHLAG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Entscheidung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Was soll das Publikum genehmigen?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04088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6492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649224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Formuliere den Vorschlag in einem Satz.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7909560" y="2743200"/>
            <a:ext cx="365760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183880" y="3017520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8183880" y="3547872"/>
            <a:ext cx="3108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</a:rPr>
              <a:t>Nenne Verantwortung, Termin und Umfang der Entscheidung.</a:t>
            </a:r>
            <a:endParaRPr lang="de-DE" sz="18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3765E8"/>
                </a:solidFill>
              </a:rPr>
              <a:t>01</a:t>
            </a:r>
            <a:endParaRPr lang="de-DE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VORSCHLAG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Das Problem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Was muss sich ändern?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Beschreibe das beobachtete Problem und die Betroffenen.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Nenne Quelle, Zeitraum und Grenzen deiner Belege.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3765E8"/>
                </a:solidFill>
              </a:rPr>
              <a:t>02</a:t>
            </a:r>
            <a:endParaRPr lang="de-DE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VORSCHLAG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Belege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Was wissen wir?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Trenne bestätigte Fakten von Interpretationen.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Zeige einen zentralen Befund und erkläre seine Bedeutung.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3765E8"/>
                </a:solidFill>
              </a:rPr>
              <a:t>03</a:t>
            </a:r>
            <a:endParaRPr lang="de-DE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VORSCHLAG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Optionen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Vergleiche dieselben Kriterien</a:t>
            </a:r>
            <a:endParaRPr lang="de-DE" sz="23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94360" y="2743200"/>
          <a:ext cx="10972800" cy="2377440"/>
        </p:xfrm>
        <a:graphic>
          <a:graphicData uri="http://schemas.openxmlformats.org/drawingml/2006/table">
            <a:tbl>
              <a:tblPr/>
              <a:tblGrid>
                <a:gridCol w="3657600"/>
                <a:gridCol w="3657600"/>
                <a:gridCol w="3657600"/>
              </a:tblGrid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Entscheidungskriterium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Option A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Option B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{Benötigtes Ergebnis}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{Beleg}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{Beleg}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{Benötigte Ressourcen}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{Bedarf}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{Bedarf}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{Hauptrisiko}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{Nachteil}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{Nachteil}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8" name="Text 5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9" name="Text 6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3765E8"/>
                </a:solidFill>
              </a:rPr>
              <a:t>04</a:t>
            </a:r>
            <a:endParaRPr lang="de-DE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VORSCHLAG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Der Plan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Mache den nächsten Schritt konkret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Lege Meilenstein, Verantwortung und Ressourcen fest.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Nenne Abhängigkeiten und die Bedingung für einen Abbruch.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3765E8"/>
                </a:solidFill>
              </a:rPr>
              <a:t>05</a:t>
            </a:r>
            <a:endParaRPr lang="de-DE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765E8"/>
          </a:solidFill>
          <a:ln w="12700">
            <a:solidFill>
              <a:srgbClr val="3765E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3765E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VORSCHLAG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Bitte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Schließe mit einer Entscheidung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Wir bitten um {Freigabe}, um {Meilenstein} bis {Datum} zu erreichen.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3765E8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Halte Entscheidung, Bedingungen und nächsten Prüftermin fest.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3765E8"/>
                </a:solidFill>
              </a:rPr>
              <a:t>06</a:t>
            </a:r>
            <a:endParaRPr lang="de-DE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 Vorschlag</dc:title>
  <dc:subject>Originale bearbeitbare Präsentationsvorlage</dc:subject>
  <dc:creator>Syaxis</dc:creator>
  <cp:lastModifiedBy>Syaxis</cp:lastModifiedBy>
  <cp:revision>1</cp:revision>
  <dcterms:created xsi:type="dcterms:W3CDTF">2026-10-25T07:01:36Z</dcterms:created>
  <dcterms:modified xsi:type="dcterms:W3CDTF">2026-10-25T07:01:36Z</dcterms:modified>
</cp:coreProperties>
</file>