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notesMasterIdLst>
    <p:notesMasterId r:id="rId8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esProps" Target="presProps.xml"/><Relationship Id="rId10" Type="http://schemas.openxmlformats.org/officeDocument/2006/relationships/viewProps" Target="viewProps.xml"/><Relationship Id="rId11" Type="http://schemas.openxmlformats.org/officeDocument/2006/relationships/theme" Target="theme/theme1.xml"/><Relationship Id="rId1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de-DE"/>
              <a:t>23.07.2019</a:t>
            </a:fld>
            <a:endParaRPr lang="de-D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Klicken, um die Mastertextformate zu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de-DE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167B72"/>
          </a:solidFill>
          <a:ln w="12700">
            <a:solidFill>
              <a:srgbClr val="167B72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167B72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DAS KUNDENREVIEW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Das Review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Was entscheiden wir heute?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704088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6492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167B72"/>
                </a:solidFill>
              </a:rPr>
              <a:t>DEIN INHALT</a:t>
            </a:r>
            <a:endParaRPr lang="de-DE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649224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Bestätige das vereinbarte Ziel und den Umfang dieses Reviews.</a:t>
            </a:r>
            <a:endParaRPr lang="de-DE" sz="2100" dirty="0"/>
          </a:p>
        </p:txBody>
      </p:sp>
      <p:sp>
        <p:nvSpPr>
          <p:cNvPr id="9" name="Shape 7"/>
          <p:cNvSpPr/>
          <p:nvPr/>
        </p:nvSpPr>
        <p:spPr>
          <a:xfrm>
            <a:off x="7909560" y="2743200"/>
            <a:ext cx="365760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183880" y="3017520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167B72"/>
                </a:solidFill>
              </a:rPr>
              <a:t>VOR DEM TEILEN PRÜFEN</a:t>
            </a:r>
            <a:endParaRPr lang="de-DE" sz="1000" dirty="0"/>
          </a:p>
        </p:txBody>
      </p:sp>
      <p:sp>
        <p:nvSpPr>
          <p:cNvPr id="11" name="Text 9"/>
          <p:cNvSpPr/>
          <p:nvPr/>
        </p:nvSpPr>
        <p:spPr>
          <a:xfrm>
            <a:off x="8183880" y="3547872"/>
            <a:ext cx="31089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1800" dirty="0">
                <a:solidFill>
                  <a:srgbClr val="253E64"/>
                </a:solidFill>
              </a:rPr>
              <a:t>Trenne heutige Entscheidungen von späteren Aufgaben.</a:t>
            </a:r>
            <a:endParaRPr lang="de-DE" sz="18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167B72"/>
                </a:solidFill>
              </a:rPr>
              <a:t>01</a:t>
            </a:r>
            <a:endParaRPr lang="de-DE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167B72"/>
          </a:solidFill>
          <a:ln w="12700">
            <a:solidFill>
              <a:srgbClr val="167B72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167B72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DAS KUNDENREVIEW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Die Kriterien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Definiere gemeinsam ein gutes Ergebnis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167B72"/>
                </a:solidFill>
              </a:rPr>
              <a:t>DEIN INHALT</a:t>
            </a:r>
            <a:endParaRPr lang="de-DE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Nenne die Kundenaufgabe und die zu prüfenden Belege.</a:t>
            </a:r>
            <a:endParaRPr lang="de-DE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167B72"/>
                </a:solidFill>
              </a:rPr>
              <a:t>VOR DEM TEILEN PRÜFEN</a:t>
            </a:r>
            <a:endParaRPr lang="de-DE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Wähle Kriterien, die beide Optionen erfüllen müssen.</a:t>
            </a:r>
            <a:endParaRPr lang="de-DE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167B72"/>
                </a:solidFill>
              </a:rPr>
              <a:t>02</a:t>
            </a:r>
            <a:endParaRPr lang="de-DE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167B72"/>
          </a:solidFill>
          <a:ln w="12700">
            <a:solidFill>
              <a:srgbClr val="167B72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167B72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DAS KUNDENREVIEW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Richtung A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Zeige die erste Option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7132320" cy="2468880"/>
          </a:xfrm>
          <a:prstGeom prst="rect">
            <a:avLst/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914400" y="3703320"/>
            <a:ext cx="6492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de-DE" sz="1700" dirty="0">
                <a:solidFill>
                  <a:srgbClr val="167B72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HIER ENTWURF ODER DIAGRAMM EINFÜGEN</a:t>
            </a:r>
            <a:endParaRPr lang="de-DE" sz="1700" dirty="0"/>
          </a:p>
        </p:txBody>
      </p:sp>
      <p:sp>
        <p:nvSpPr>
          <p:cNvPr id="8" name="Text 6"/>
          <p:cNvSpPr/>
          <p:nvPr/>
        </p:nvSpPr>
        <p:spPr>
          <a:xfrm>
            <a:off x="8092440" y="2834640"/>
            <a:ext cx="33832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800" dirty="0">
                <a:solidFill>
                  <a:srgbClr val="253E64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Stärke</a:t>
            </a:r>
            <a:endParaRPr lang="de-DE" sz="1800" dirty="0"/>
          </a:p>
          <a:p>
            <a:pPr indent="0" marL="0">
              <a:buNone/>
            </a:pPr>
            <a:r>
              <a:rPr lang="de-DE" sz="1800" dirty="0">
                <a:solidFill>
                  <a:srgbClr val="253E64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{Warum diese Richtung passt}</a:t>
            </a:r>
            <a:endParaRPr lang="de-DE" sz="1800" dirty="0"/>
          </a:p>
          <a:p>
            <a:pPr indent="0" marL="0">
              <a:buNone/>
            </a:pPr>
            <a:endParaRPr lang="de-DE" sz="1800" dirty="0"/>
          </a:p>
          <a:p>
            <a:pPr indent="0" marL="0">
              <a:buNone/>
            </a:pPr>
            <a:r>
              <a:rPr lang="de-DE" sz="1800" dirty="0">
                <a:solidFill>
                  <a:srgbClr val="253E64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Nachteil</a:t>
            </a:r>
            <a:endParaRPr lang="de-DE" sz="1800" dirty="0"/>
          </a:p>
          <a:p>
            <a:pPr indent="0" marL="0">
              <a:buNone/>
            </a:pPr>
            <a:r>
              <a:rPr lang="de-DE" sz="1800" dirty="0">
                <a:solidFill>
                  <a:srgbClr val="253E64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{Worauf der Kunde verzichtet}</a:t>
            </a:r>
            <a:endParaRPr lang="de-DE" sz="1800" dirty="0"/>
          </a:p>
        </p:txBody>
      </p:sp>
      <p:sp>
        <p:nvSpPr>
          <p:cNvPr id="9" name="Text 7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0" name="Text 8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1" name="Text 9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167B72"/>
                </a:solidFill>
              </a:rPr>
              <a:t>03</a:t>
            </a:r>
            <a:endParaRPr lang="de-DE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167B72"/>
          </a:solidFill>
          <a:ln w="12700">
            <a:solidFill>
              <a:srgbClr val="167B72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167B72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DAS KUNDENREVIEW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Richtung B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Zeige die Alternative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7132320" cy="2468880"/>
          </a:xfrm>
          <a:prstGeom prst="rect">
            <a:avLst/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914400" y="3703320"/>
            <a:ext cx="6492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de-DE" sz="1700" dirty="0">
                <a:solidFill>
                  <a:srgbClr val="167B72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HIER ENTWURF ODER DIAGRAMM EINFÜGEN</a:t>
            </a:r>
            <a:endParaRPr lang="de-DE" sz="1700" dirty="0"/>
          </a:p>
        </p:txBody>
      </p:sp>
      <p:sp>
        <p:nvSpPr>
          <p:cNvPr id="8" name="Text 6"/>
          <p:cNvSpPr/>
          <p:nvPr/>
        </p:nvSpPr>
        <p:spPr>
          <a:xfrm>
            <a:off x="8092440" y="2834640"/>
            <a:ext cx="33832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800" dirty="0">
                <a:solidFill>
                  <a:srgbClr val="253E64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Stärke</a:t>
            </a:r>
            <a:endParaRPr lang="de-DE" sz="1800" dirty="0"/>
          </a:p>
          <a:p>
            <a:pPr indent="0" marL="0">
              <a:buNone/>
            </a:pPr>
            <a:r>
              <a:rPr lang="de-DE" sz="1800" dirty="0">
                <a:solidFill>
                  <a:srgbClr val="253E64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{Warum diese Richtung passt}</a:t>
            </a:r>
            <a:endParaRPr lang="de-DE" sz="1800" dirty="0"/>
          </a:p>
          <a:p>
            <a:pPr indent="0" marL="0">
              <a:buNone/>
            </a:pPr>
            <a:endParaRPr lang="de-DE" sz="1800" dirty="0"/>
          </a:p>
          <a:p>
            <a:pPr indent="0" marL="0">
              <a:buNone/>
            </a:pPr>
            <a:r>
              <a:rPr lang="de-DE" sz="1800" dirty="0">
                <a:solidFill>
                  <a:srgbClr val="253E64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Nachteil</a:t>
            </a:r>
            <a:endParaRPr lang="de-DE" sz="1800" dirty="0"/>
          </a:p>
          <a:p>
            <a:pPr indent="0" marL="0">
              <a:buNone/>
            </a:pPr>
            <a:r>
              <a:rPr lang="de-DE" sz="1800" dirty="0">
                <a:solidFill>
                  <a:srgbClr val="253E64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{Worauf der Kunde verzichtet}</a:t>
            </a:r>
            <a:endParaRPr lang="de-DE" sz="1800" dirty="0"/>
          </a:p>
        </p:txBody>
      </p:sp>
      <p:sp>
        <p:nvSpPr>
          <p:cNvPr id="9" name="Text 7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0" name="Text 8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1" name="Text 9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167B72"/>
                </a:solidFill>
              </a:rPr>
              <a:t>04</a:t>
            </a:r>
            <a:endParaRPr lang="de-DE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167B72"/>
          </a:solidFill>
          <a:ln w="12700">
            <a:solidFill>
              <a:srgbClr val="167B72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167B72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DAS KUNDENREVIEW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Das Feedback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Mache aus Reaktionen Entscheidungen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167B72"/>
                </a:solidFill>
              </a:rPr>
              <a:t>DEIN INHALT</a:t>
            </a:r>
            <a:endParaRPr lang="de-DE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Vergleiche jede Option mit den vereinbarten Kriterien.</a:t>
            </a:r>
            <a:endParaRPr lang="de-DE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167B72"/>
                </a:solidFill>
              </a:rPr>
              <a:t>VOR DEM TEILEN PRÜFEN</a:t>
            </a:r>
            <a:endParaRPr lang="de-DE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Trenne sachliche Korrekturen, Vorlieben und neue Anforderungen.</a:t>
            </a:r>
            <a:endParaRPr lang="de-DE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167B72"/>
                </a:solidFill>
              </a:rPr>
              <a:t>05</a:t>
            </a:r>
            <a:endParaRPr lang="de-DE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167B72"/>
          </a:solidFill>
          <a:ln w="12700">
            <a:solidFill>
              <a:srgbClr val="167B72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167B72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DAS KUNDENREVIEW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Der nächste Schritt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Halte das Ergebnis fest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167B72"/>
                </a:solidFill>
              </a:rPr>
              <a:t>DEIN INHALT</a:t>
            </a:r>
            <a:endParaRPr lang="de-DE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Entscheidung: {Auswahl}. Bedingungen: {Anforderungen}.</a:t>
            </a:r>
            <a:endParaRPr lang="de-DE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167B72"/>
                </a:solidFill>
              </a:rPr>
              <a:t>VOR DEM TEILEN PRÜFEN</a:t>
            </a:r>
            <a:endParaRPr lang="de-DE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Verantwortlich: {Name}. Termin: {Datum}. Nächstes Review: {Termin}.</a:t>
            </a:r>
            <a:endParaRPr lang="de-DE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167B72"/>
                </a:solidFill>
              </a:rPr>
              <a:t>06</a:t>
            </a:r>
            <a:endParaRPr lang="de-DE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Geis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Company>Syaxis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Das Kundenreview</dc:title>
  <dc:subject>Originale bearbeitbare Präsentationsvorlage</dc:subject>
  <dc:creator>Syaxis</dc:creator>
  <cp:lastModifiedBy>Syaxis</cp:lastModifiedBy>
  <cp:revision>1</cp:revision>
  <dcterms:created xsi:type="dcterms:W3CDTF">2026-10-25T07:01:36Z</dcterms:created>
  <dcterms:modified xsi:type="dcterms:W3CDTF">2026-10-25T07:01:36Z</dcterms:modified>
</cp:coreProperties>
</file>