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de-DE"/>
              <a:t>23.07.2019</a:t>
            </a:fld>
            <a:endParaRPr lang="de-D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Klicken, um die Mastertextformate zu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de-DE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/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de-DE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VORSTANDSBERICHT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Agenda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Beginne mit der gewünschten Entscheidung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04088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6492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649224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Nenne die benötigte Freigabe und ihre aktuelle Bedeutung.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7909560" y="2743200"/>
            <a:ext cx="365760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183880" y="3017520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8183880" y="3547872"/>
            <a:ext cx="3108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1800" dirty="0">
                <a:solidFill>
                  <a:srgbClr val="253E64"/>
                </a:solidFill>
              </a:rPr>
              <a:t>Benenne Verantwortung und Entscheidungstermin.</a:t>
            </a:r>
            <a:endParaRPr lang="de-DE" sz="18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B65526"/>
                </a:solidFill>
              </a:rPr>
              <a:t>01</a:t>
            </a:r>
            <a:endParaRPr lang="de-DE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VORSTANDSBERICHT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Leistung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Ist und Plan vergleichen</a:t>
            </a:r>
            <a:endParaRPr lang="de-DE" sz="2300" dirty="0"/>
          </a:p>
        </p:txBody>
      </p:sp>
      <p:graphicFrame>
        <p:nvGraphicFramePr>
          <p:cNvPr id="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94360" y="2743200"/>
          <a:ext cx="10972800" cy="2377440"/>
        </p:xfrm>
        <a:graphic>
          <a:graphicData uri="http://schemas.openxmlformats.org/drawingml/2006/table">
            <a:tbl>
              <a:tblPr/>
              <a:tblGrid>
                <a:gridCol w="3840480"/>
                <a:gridCol w="2377440"/>
                <a:gridCol w="2377440"/>
                <a:gridCol w="2377440"/>
              </a:tblGrid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Kennzahl / Zeitraum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Ist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Plan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Abweichung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{Definierte Kennzahl}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{Ist}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{Plan}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{Abweichung}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{Definierte Kennzahl}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{Ist}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{Plan}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{Abweichung}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{Definierte Kennzahl}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{Ist}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{Plan}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de-DE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{Abweichung}</a:t>
                      </a:r>
                      <a:endParaRPr lang="de-DE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8" name="Text 5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9" name="Text 6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B65526"/>
                </a:solidFill>
              </a:rPr>
              <a:t>02</a:t>
            </a:r>
            <a:endParaRPr lang="de-DE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VORSTANDSBERICHT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Erklärung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Trenne Ergebnisse von Ursachen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Nenne zuerst die Beobachtung, dann eine mögliche Erklärung.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Zeige die Belege und benenne die Unsicherheit.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B65526"/>
                </a:solidFill>
              </a:rPr>
              <a:t>03</a:t>
            </a:r>
            <a:endParaRPr lang="de-DE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VORSTANDSBERICHT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Optionen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Vergleiche die Handlungsmöglichkeiten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Beschreibe Status quo, begrenzten Pilot und größere Änderung.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Vergleiche Nutzen, Ressourcen, Risiken und Abhängigkeiten.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B65526"/>
                </a:solidFill>
              </a:rPr>
              <a:t>04</a:t>
            </a:r>
            <a:endParaRPr lang="de-DE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VORSTANDSBERICHT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Das Risiko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Mache Verantwortung sichtbar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Nenne Risiko, verantwortliche Person und geplante Reaktion.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Definiere den Auslöser für Eskalation oder Abbruch.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B65526"/>
                </a:solidFill>
              </a:rPr>
              <a:t>05</a:t>
            </a:r>
            <a:endParaRPr lang="de-DE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VORSTANDSBERICHT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Meilensteine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Plane überprüfbare Schritte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Lege Start, Prüftermin und messbares Ergebnis fest.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Nenne Bedingungen, die vor einer Ausweitung erfüllt sein müssen.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B65526"/>
                </a:solidFill>
              </a:rPr>
              <a:t>06</a:t>
            </a:r>
            <a:endParaRPr lang="de-DE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DER VORSTANDSBERICHT</a:t>
            </a:r>
            <a:endParaRPr lang="de-DE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3100" b="1" dirty="0">
                <a:solidFill>
                  <a:srgbClr val="182D50"/>
                </a:solidFill>
              </a:rPr>
              <a:t>Die Freigabe</a:t>
            </a:r>
            <a:endParaRPr lang="de-DE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2300" dirty="0">
                <a:solidFill>
                  <a:srgbClr val="253E64"/>
                </a:solidFill>
              </a:rPr>
              <a:t>Halte die Entscheidung präzise fest</a:t>
            </a:r>
            <a:endParaRPr lang="de-DE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DEIN INHALT</a:t>
            </a:r>
            <a:endParaRPr lang="de-DE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Genehmige {Umfang} mit {Ressourcenlimit} bis {Datum}.</a:t>
            </a:r>
            <a:endParaRPr lang="de-DE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000" b="1" spc="100" kern="0" dirty="0">
                <a:solidFill>
                  <a:srgbClr val="B65526"/>
                </a:solidFill>
              </a:rPr>
              <a:t>VOR DEM TEILEN PRÜFEN</a:t>
            </a:r>
            <a:endParaRPr lang="de-DE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de-DE" sz="2100" dirty="0">
                <a:solidFill>
                  <a:srgbClr val="253E64"/>
                </a:solidFill>
              </a:rPr>
              <a:t>Notiere Bedingungen, offene Fragen und das nächste Review.</a:t>
            </a:r>
            <a:endParaRPr lang="de-DE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1200" dirty="0">
                <a:solidFill>
                  <a:srgbClr val="52657E"/>
                </a:solidFill>
              </a:rPr>
              <a:t>Ersetze die Hinweise durch eigene Fakten. Ergänze oder entferne Folien nach Bedarf.</a:t>
            </a:r>
            <a:endParaRPr lang="de-DE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de-DE" sz="900" dirty="0">
                <a:solidFill>
                  <a:srgbClr val="52657E"/>
                </a:solidFill>
              </a:rPr>
              <a:t>SYAXIS  /  BEARBEITBARE VORLAGE</a:t>
            </a:r>
            <a:endParaRPr lang="de-DE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de-DE" sz="1200" dirty="0">
                <a:solidFill>
                  <a:srgbClr val="B65526"/>
                </a:solidFill>
              </a:rPr>
              <a:t>07</a:t>
            </a:r>
            <a:endParaRPr lang="de-DE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 Vorstandsbericht</dc:title>
  <dc:subject>Originale bearbeitbare Präsentationsvorlage</dc:subject>
  <dc:creator>Syaxis</dc:creator>
  <cp:lastModifiedBy>Syaxis</cp:lastModifiedBy>
  <cp:revision>1</cp:revision>
  <dcterms:created xsi:type="dcterms:W3CDTF">2026-10-25T07:01:36Z</dcterms:created>
  <dcterms:modified xsi:type="dcterms:W3CDTF">2026-10-25T07:01:36Z</dcterms:modified>
</cp:coreProperties>
</file>