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notesMasterIdLst>
    <p:notesMasterId r:id="rId8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9" Type="http://schemas.openxmlformats.org/officeDocument/2006/relationships/presProps" Target="presProps.xml"/><Relationship Id="rId10" Type="http://schemas.openxmlformats.org/officeDocument/2006/relationships/viewProps" Target="viewProps.xml"/><Relationship Id="rId11" Type="http://schemas.openxmlformats.org/officeDocument/2006/relationships/theme" Target="theme/theme1.xml"/><Relationship Id="rId1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7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167B72"/>
          </a:solidFill>
          <a:ln w="12700">
            <a:solidFill>
              <a:srgbClr val="167B72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114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rgbClr val="167B72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THE CLIENT REVIEW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914400"/>
            <a:ext cx="10789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b="1" dirty="0">
                <a:solidFill>
                  <a:srgbClr val="182D50"/>
                </a:solidFill>
              </a:rPr>
              <a:t>The review</a:t>
            </a:r>
            <a:endParaRPr lang="en-US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1691640"/>
            <a:ext cx="10698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253E64"/>
                </a:solidFill>
              </a:rPr>
              <a:t>What are we deciding today?</a:t>
            </a:r>
            <a:endParaRPr lang="en-US" sz="2300" dirty="0"/>
          </a:p>
        </p:txBody>
      </p:sp>
      <p:sp>
        <p:nvSpPr>
          <p:cNvPr id="6" name="Shape 4"/>
          <p:cNvSpPr/>
          <p:nvPr/>
        </p:nvSpPr>
        <p:spPr>
          <a:xfrm>
            <a:off x="594360" y="2743200"/>
            <a:ext cx="7040880" cy="2468880"/>
          </a:xfrm>
          <a:prstGeom prst="roundRect">
            <a:avLst>
              <a:gd name="adj" fmla="val 5185"/>
            </a:avLst>
          </a:prstGeom>
          <a:solidFill>
            <a:srgbClr val="FFFFFF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68680" y="3017520"/>
            <a:ext cx="64922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rgbClr val="167B72"/>
                </a:solidFill>
              </a:rPr>
              <a:t>YOUR CONTENT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868680" y="3547872"/>
            <a:ext cx="649224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100" dirty="0">
                <a:solidFill>
                  <a:srgbClr val="253E64"/>
                </a:solidFill>
              </a:rPr>
              <a:t>Confirm the agreed objective and the scope of this review.</a:t>
            </a:r>
            <a:endParaRPr lang="en-US" sz="2100" dirty="0"/>
          </a:p>
        </p:txBody>
      </p:sp>
      <p:sp>
        <p:nvSpPr>
          <p:cNvPr id="9" name="Shape 7"/>
          <p:cNvSpPr/>
          <p:nvPr/>
        </p:nvSpPr>
        <p:spPr>
          <a:xfrm>
            <a:off x="7909560" y="2743200"/>
            <a:ext cx="3657600" cy="2468880"/>
          </a:xfrm>
          <a:prstGeom prst="roundRect">
            <a:avLst>
              <a:gd name="adj" fmla="val 5185"/>
            </a:avLst>
          </a:prstGeom>
          <a:solidFill>
            <a:srgbClr val="EAF0F8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8183880" y="3017520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rgbClr val="167B72"/>
                </a:solidFill>
              </a:rPr>
              <a:t>CHECK BEFORE SHARING</a:t>
            </a:r>
            <a:endParaRPr lang="en-US" sz="1000" dirty="0"/>
          </a:p>
        </p:txBody>
      </p:sp>
      <p:sp>
        <p:nvSpPr>
          <p:cNvPr id="11" name="Text 9"/>
          <p:cNvSpPr/>
          <p:nvPr/>
        </p:nvSpPr>
        <p:spPr>
          <a:xfrm>
            <a:off x="8183880" y="3547872"/>
            <a:ext cx="310896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dirty="0">
                <a:solidFill>
                  <a:srgbClr val="253E64"/>
                </a:solidFill>
              </a:rPr>
              <a:t>Separate decisions needed now from work for a later stage.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594360" y="5687568"/>
            <a:ext cx="10698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52657E"/>
                </a:solidFill>
              </a:rPr>
              <a:t>Replace the prompts with your own facts. Duplicate or remove slides as needed.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594360" y="6400800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2657E"/>
                </a:solidFill>
              </a:rPr>
              <a:t>SYAXIS  /  EDITABLE TEMPLATE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10881360" y="6327648"/>
            <a:ext cx="65836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200" dirty="0">
                <a:solidFill>
                  <a:srgbClr val="167B72"/>
                </a:solidFill>
              </a:rPr>
              <a:t>01</a:t>
            </a:r>
            <a:endParaRPr lang="en-US" sz="1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7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167B72"/>
          </a:solidFill>
          <a:ln w="12700">
            <a:solidFill>
              <a:srgbClr val="167B72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114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rgbClr val="167B72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THE CLIENT REVIEW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914400"/>
            <a:ext cx="10789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b="1" dirty="0">
                <a:solidFill>
                  <a:srgbClr val="182D50"/>
                </a:solidFill>
              </a:rPr>
              <a:t>The criteria</a:t>
            </a:r>
            <a:endParaRPr lang="en-US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1691640"/>
            <a:ext cx="10698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253E64"/>
                </a:solidFill>
              </a:rPr>
              <a:t>Agree what good means</a:t>
            </a:r>
            <a:endParaRPr lang="en-US" sz="2300" dirty="0"/>
          </a:p>
        </p:txBody>
      </p:sp>
      <p:sp>
        <p:nvSpPr>
          <p:cNvPr id="6" name="Shape 4"/>
          <p:cNvSpPr/>
          <p:nvPr/>
        </p:nvSpPr>
        <p:spPr>
          <a:xfrm>
            <a:off x="594360" y="2743200"/>
            <a:ext cx="5303520" cy="2468880"/>
          </a:xfrm>
          <a:prstGeom prst="roundRect">
            <a:avLst>
              <a:gd name="adj" fmla="val 5185"/>
            </a:avLst>
          </a:prstGeom>
          <a:solidFill>
            <a:srgbClr val="FFFFFF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68680" y="3017520"/>
            <a:ext cx="4754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rgbClr val="167B72"/>
                </a:solidFill>
              </a:rPr>
              <a:t>YOUR CONTENT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868680" y="3547872"/>
            <a:ext cx="475488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100" dirty="0">
                <a:solidFill>
                  <a:srgbClr val="253E64"/>
                </a:solidFill>
              </a:rPr>
              <a:t>List the customer task and the evidence to consider.</a:t>
            </a:r>
            <a:endParaRPr lang="en-US" sz="2100" dirty="0"/>
          </a:p>
        </p:txBody>
      </p:sp>
      <p:sp>
        <p:nvSpPr>
          <p:cNvPr id="9" name="Shape 7"/>
          <p:cNvSpPr/>
          <p:nvPr/>
        </p:nvSpPr>
        <p:spPr>
          <a:xfrm>
            <a:off x="6172200" y="2743200"/>
            <a:ext cx="5394960" cy="2468880"/>
          </a:xfrm>
          <a:prstGeom prst="roundRect">
            <a:avLst>
              <a:gd name="adj" fmla="val 5185"/>
            </a:avLst>
          </a:prstGeom>
          <a:solidFill>
            <a:srgbClr val="EAF0F8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446520" y="3017520"/>
            <a:ext cx="4846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rgbClr val="167B72"/>
                </a:solidFill>
              </a:rPr>
              <a:t>CHECK BEFORE SHARING</a:t>
            </a:r>
            <a:endParaRPr lang="en-US" sz="1000" dirty="0"/>
          </a:p>
        </p:txBody>
      </p:sp>
      <p:sp>
        <p:nvSpPr>
          <p:cNvPr id="11" name="Text 9"/>
          <p:cNvSpPr/>
          <p:nvPr/>
        </p:nvSpPr>
        <p:spPr>
          <a:xfrm>
            <a:off x="6446520" y="3547872"/>
            <a:ext cx="484632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100" dirty="0">
                <a:solidFill>
                  <a:srgbClr val="253E64"/>
                </a:solidFill>
              </a:rPr>
              <a:t>Choose the criteria both options must meet.</a:t>
            </a:r>
            <a:endParaRPr lang="en-US" sz="2100" dirty="0"/>
          </a:p>
        </p:txBody>
      </p:sp>
      <p:sp>
        <p:nvSpPr>
          <p:cNvPr id="12" name="Text 10"/>
          <p:cNvSpPr/>
          <p:nvPr/>
        </p:nvSpPr>
        <p:spPr>
          <a:xfrm>
            <a:off x="594360" y="5687568"/>
            <a:ext cx="10698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52657E"/>
                </a:solidFill>
              </a:rPr>
              <a:t>Replace the prompts with your own facts. Duplicate or remove slides as needed.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594360" y="6400800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2657E"/>
                </a:solidFill>
              </a:rPr>
              <a:t>SYAXIS  /  EDITABLE TEMPLATE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10881360" y="6327648"/>
            <a:ext cx="65836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200" dirty="0">
                <a:solidFill>
                  <a:srgbClr val="167B72"/>
                </a:solidFill>
              </a:rPr>
              <a:t>02</a:t>
            </a:r>
            <a:endParaRPr lang="en-US" sz="1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7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167B72"/>
          </a:solidFill>
          <a:ln w="12700">
            <a:solidFill>
              <a:srgbClr val="167B72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114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rgbClr val="167B72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THE CLIENT REVIEW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914400"/>
            <a:ext cx="10789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b="1" dirty="0">
                <a:solidFill>
                  <a:srgbClr val="182D50"/>
                </a:solidFill>
              </a:rPr>
              <a:t>Direction A</a:t>
            </a:r>
            <a:endParaRPr lang="en-US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1691640"/>
            <a:ext cx="10698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253E64"/>
                </a:solidFill>
              </a:rPr>
              <a:t>Show the first option</a:t>
            </a:r>
            <a:endParaRPr lang="en-US" sz="2300" dirty="0"/>
          </a:p>
        </p:txBody>
      </p:sp>
      <p:sp>
        <p:nvSpPr>
          <p:cNvPr id="6" name="Shape 4"/>
          <p:cNvSpPr/>
          <p:nvPr/>
        </p:nvSpPr>
        <p:spPr>
          <a:xfrm>
            <a:off x="594360" y="2743200"/>
            <a:ext cx="7132320" cy="2468880"/>
          </a:xfrm>
          <a:prstGeom prst="rect">
            <a:avLst/>
          </a:prstGeom>
          <a:solidFill>
            <a:srgbClr val="EAF0F8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914400" y="3703320"/>
            <a:ext cx="6492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700" dirty="0">
                <a:solidFill>
                  <a:srgbClr val="167B72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PLACE YOUR DESIGN OR DIAGRAM HERE</a:t>
            </a:r>
            <a:endParaRPr lang="en-US" sz="1700" dirty="0"/>
          </a:p>
        </p:txBody>
      </p:sp>
      <p:sp>
        <p:nvSpPr>
          <p:cNvPr id="8" name="Text 6"/>
          <p:cNvSpPr/>
          <p:nvPr/>
        </p:nvSpPr>
        <p:spPr>
          <a:xfrm>
            <a:off x="8092440" y="2834640"/>
            <a:ext cx="338328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rgbClr val="253E64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Strength</a:t>
            </a:r>
            <a:endParaRPr lang="en-US" sz="1800" dirty="0"/>
          </a:p>
          <a:p>
            <a:pPr indent="0" marL="0">
              <a:buNone/>
            </a:pPr>
            <a:r>
              <a:rPr lang="en-US" sz="1800" dirty="0">
                <a:solidFill>
                  <a:srgbClr val="253E64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{Why this direction fits}</a:t>
            </a:r>
            <a:endParaRPr lang="en-US" sz="1800" dirty="0"/>
          </a:p>
          <a:p>
            <a:pPr indent="0" marL="0">
              <a:buNone/>
            </a:pPr>
            <a:endParaRPr lang="en-US" sz="1800" dirty="0"/>
          </a:p>
          <a:p>
            <a:pPr indent="0" marL="0">
              <a:buNone/>
            </a:pPr>
            <a:r>
              <a:rPr lang="en-US" sz="1800" dirty="0">
                <a:solidFill>
                  <a:srgbClr val="253E64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Trade-off</a:t>
            </a:r>
            <a:endParaRPr lang="en-US" sz="1800" dirty="0"/>
          </a:p>
          <a:p>
            <a:pPr indent="0" marL="0">
              <a:buNone/>
            </a:pPr>
            <a:r>
              <a:rPr lang="en-US" sz="1800" dirty="0">
                <a:solidFill>
                  <a:srgbClr val="253E64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{What the client gives up}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594360" y="5687568"/>
            <a:ext cx="10698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52657E"/>
                </a:solidFill>
              </a:rPr>
              <a:t>Replace the prompts with your own facts. Duplicate or remove slides as needed.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594360" y="6400800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2657E"/>
                </a:solidFill>
              </a:rPr>
              <a:t>SYAXIS  /  EDITABLE TEMPLATE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10881360" y="6327648"/>
            <a:ext cx="65836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200" dirty="0">
                <a:solidFill>
                  <a:srgbClr val="167B72"/>
                </a:solidFill>
              </a:rPr>
              <a:t>03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7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167B72"/>
          </a:solidFill>
          <a:ln w="12700">
            <a:solidFill>
              <a:srgbClr val="167B72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114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rgbClr val="167B72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THE CLIENT REVIEW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914400"/>
            <a:ext cx="10789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b="1" dirty="0">
                <a:solidFill>
                  <a:srgbClr val="182D50"/>
                </a:solidFill>
              </a:rPr>
              <a:t>Direction B</a:t>
            </a:r>
            <a:endParaRPr lang="en-US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1691640"/>
            <a:ext cx="10698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253E64"/>
                </a:solidFill>
              </a:rPr>
              <a:t>Show the alternative</a:t>
            </a:r>
            <a:endParaRPr lang="en-US" sz="2300" dirty="0"/>
          </a:p>
        </p:txBody>
      </p:sp>
      <p:sp>
        <p:nvSpPr>
          <p:cNvPr id="6" name="Shape 4"/>
          <p:cNvSpPr/>
          <p:nvPr/>
        </p:nvSpPr>
        <p:spPr>
          <a:xfrm>
            <a:off x="594360" y="2743200"/>
            <a:ext cx="7132320" cy="2468880"/>
          </a:xfrm>
          <a:prstGeom prst="rect">
            <a:avLst/>
          </a:prstGeom>
          <a:solidFill>
            <a:srgbClr val="EAF0F8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914400" y="3703320"/>
            <a:ext cx="6492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700" dirty="0">
                <a:solidFill>
                  <a:srgbClr val="167B72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PLACE YOUR DESIGN OR DIAGRAM HERE</a:t>
            </a:r>
            <a:endParaRPr lang="en-US" sz="1700" dirty="0"/>
          </a:p>
        </p:txBody>
      </p:sp>
      <p:sp>
        <p:nvSpPr>
          <p:cNvPr id="8" name="Text 6"/>
          <p:cNvSpPr/>
          <p:nvPr/>
        </p:nvSpPr>
        <p:spPr>
          <a:xfrm>
            <a:off x="8092440" y="2834640"/>
            <a:ext cx="338328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rgbClr val="253E64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Strength</a:t>
            </a:r>
            <a:endParaRPr lang="en-US" sz="1800" dirty="0"/>
          </a:p>
          <a:p>
            <a:pPr indent="0" marL="0">
              <a:buNone/>
            </a:pPr>
            <a:r>
              <a:rPr lang="en-US" sz="1800" dirty="0">
                <a:solidFill>
                  <a:srgbClr val="253E64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{Why this direction fits}</a:t>
            </a:r>
            <a:endParaRPr lang="en-US" sz="1800" dirty="0"/>
          </a:p>
          <a:p>
            <a:pPr indent="0" marL="0">
              <a:buNone/>
            </a:pPr>
            <a:endParaRPr lang="en-US" sz="1800" dirty="0"/>
          </a:p>
          <a:p>
            <a:pPr indent="0" marL="0">
              <a:buNone/>
            </a:pPr>
            <a:r>
              <a:rPr lang="en-US" sz="1800" dirty="0">
                <a:solidFill>
                  <a:srgbClr val="253E64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Trade-off</a:t>
            </a:r>
            <a:endParaRPr lang="en-US" sz="1800" dirty="0"/>
          </a:p>
          <a:p>
            <a:pPr indent="0" marL="0">
              <a:buNone/>
            </a:pPr>
            <a:r>
              <a:rPr lang="en-US" sz="1800" dirty="0">
                <a:solidFill>
                  <a:srgbClr val="253E64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{What the client gives up}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594360" y="5687568"/>
            <a:ext cx="10698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52657E"/>
                </a:solidFill>
              </a:rPr>
              <a:t>Replace the prompts with your own facts. Duplicate or remove slides as needed.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594360" y="6400800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2657E"/>
                </a:solidFill>
              </a:rPr>
              <a:t>SYAXIS  /  EDITABLE TEMPLATE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10881360" y="6327648"/>
            <a:ext cx="65836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200" dirty="0">
                <a:solidFill>
                  <a:srgbClr val="167B72"/>
                </a:solidFill>
              </a:rPr>
              <a:t>04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7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167B72"/>
          </a:solidFill>
          <a:ln w="12700">
            <a:solidFill>
              <a:srgbClr val="167B72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114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rgbClr val="167B72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THE CLIENT REVIEW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914400"/>
            <a:ext cx="10789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b="1" dirty="0">
                <a:solidFill>
                  <a:srgbClr val="182D50"/>
                </a:solidFill>
              </a:rPr>
              <a:t>The feedback</a:t>
            </a:r>
            <a:endParaRPr lang="en-US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1691640"/>
            <a:ext cx="10698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253E64"/>
                </a:solidFill>
              </a:rPr>
              <a:t>Turn reactions into decisions</a:t>
            </a:r>
            <a:endParaRPr lang="en-US" sz="2300" dirty="0"/>
          </a:p>
        </p:txBody>
      </p:sp>
      <p:sp>
        <p:nvSpPr>
          <p:cNvPr id="6" name="Shape 4"/>
          <p:cNvSpPr/>
          <p:nvPr/>
        </p:nvSpPr>
        <p:spPr>
          <a:xfrm>
            <a:off x="594360" y="2743200"/>
            <a:ext cx="5303520" cy="2468880"/>
          </a:xfrm>
          <a:prstGeom prst="roundRect">
            <a:avLst>
              <a:gd name="adj" fmla="val 5185"/>
            </a:avLst>
          </a:prstGeom>
          <a:solidFill>
            <a:srgbClr val="FFFFFF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68680" y="3017520"/>
            <a:ext cx="4754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rgbClr val="167B72"/>
                </a:solidFill>
              </a:rPr>
              <a:t>YOUR CONTENT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868680" y="3547872"/>
            <a:ext cx="475488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100" dirty="0">
                <a:solidFill>
                  <a:srgbClr val="253E64"/>
                </a:solidFill>
              </a:rPr>
              <a:t>Compare each option against the agreed criteria.</a:t>
            </a:r>
            <a:endParaRPr lang="en-US" sz="2100" dirty="0"/>
          </a:p>
        </p:txBody>
      </p:sp>
      <p:sp>
        <p:nvSpPr>
          <p:cNvPr id="9" name="Shape 7"/>
          <p:cNvSpPr/>
          <p:nvPr/>
        </p:nvSpPr>
        <p:spPr>
          <a:xfrm>
            <a:off x="6172200" y="2743200"/>
            <a:ext cx="5394960" cy="2468880"/>
          </a:xfrm>
          <a:prstGeom prst="roundRect">
            <a:avLst>
              <a:gd name="adj" fmla="val 5185"/>
            </a:avLst>
          </a:prstGeom>
          <a:solidFill>
            <a:srgbClr val="EAF0F8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446520" y="3017520"/>
            <a:ext cx="4846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rgbClr val="167B72"/>
                </a:solidFill>
              </a:rPr>
              <a:t>CHECK BEFORE SHARING</a:t>
            </a:r>
            <a:endParaRPr lang="en-US" sz="1000" dirty="0"/>
          </a:p>
        </p:txBody>
      </p:sp>
      <p:sp>
        <p:nvSpPr>
          <p:cNvPr id="11" name="Text 9"/>
          <p:cNvSpPr/>
          <p:nvPr/>
        </p:nvSpPr>
        <p:spPr>
          <a:xfrm>
            <a:off x="6446520" y="3547872"/>
            <a:ext cx="484632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100" dirty="0">
                <a:solidFill>
                  <a:srgbClr val="253E64"/>
                </a:solidFill>
              </a:rPr>
              <a:t>Separate factual corrections, preferences and new scope.</a:t>
            </a:r>
            <a:endParaRPr lang="en-US" sz="2100" dirty="0"/>
          </a:p>
        </p:txBody>
      </p:sp>
      <p:sp>
        <p:nvSpPr>
          <p:cNvPr id="12" name="Text 10"/>
          <p:cNvSpPr/>
          <p:nvPr/>
        </p:nvSpPr>
        <p:spPr>
          <a:xfrm>
            <a:off x="594360" y="5687568"/>
            <a:ext cx="10698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52657E"/>
                </a:solidFill>
              </a:rPr>
              <a:t>Replace the prompts with your own facts. Duplicate or remove slides as needed.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594360" y="6400800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2657E"/>
                </a:solidFill>
              </a:rPr>
              <a:t>SYAXIS  /  EDITABLE TEMPLATE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10881360" y="6327648"/>
            <a:ext cx="65836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200" dirty="0">
                <a:solidFill>
                  <a:srgbClr val="167B72"/>
                </a:solidFill>
              </a:rPr>
              <a:t>05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7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167B72"/>
          </a:solidFill>
          <a:ln w="12700">
            <a:solidFill>
              <a:srgbClr val="167B72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114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rgbClr val="167B72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THE CLIENT REVIEW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914400"/>
            <a:ext cx="10789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b="1" dirty="0">
                <a:solidFill>
                  <a:srgbClr val="182D50"/>
                </a:solidFill>
              </a:rPr>
              <a:t>The next step</a:t>
            </a:r>
            <a:endParaRPr lang="en-US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1691640"/>
            <a:ext cx="10698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253E64"/>
                </a:solidFill>
              </a:rPr>
              <a:t>Record the agreed outcome</a:t>
            </a:r>
            <a:endParaRPr lang="en-US" sz="2300" dirty="0"/>
          </a:p>
        </p:txBody>
      </p:sp>
      <p:sp>
        <p:nvSpPr>
          <p:cNvPr id="6" name="Shape 4"/>
          <p:cNvSpPr/>
          <p:nvPr/>
        </p:nvSpPr>
        <p:spPr>
          <a:xfrm>
            <a:off x="594360" y="2743200"/>
            <a:ext cx="5303520" cy="2468880"/>
          </a:xfrm>
          <a:prstGeom prst="roundRect">
            <a:avLst>
              <a:gd name="adj" fmla="val 5185"/>
            </a:avLst>
          </a:prstGeom>
          <a:solidFill>
            <a:srgbClr val="FFFFFF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68680" y="3017520"/>
            <a:ext cx="4754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rgbClr val="167B72"/>
                </a:solidFill>
              </a:rPr>
              <a:t>YOUR CONTENT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868680" y="3547872"/>
            <a:ext cx="475488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100" dirty="0">
                <a:solidFill>
                  <a:srgbClr val="253E64"/>
                </a:solidFill>
              </a:rPr>
              <a:t>Decision: {choice}. Conditions: {requirements}.</a:t>
            </a:r>
            <a:endParaRPr lang="en-US" sz="2100" dirty="0"/>
          </a:p>
        </p:txBody>
      </p:sp>
      <p:sp>
        <p:nvSpPr>
          <p:cNvPr id="9" name="Shape 7"/>
          <p:cNvSpPr/>
          <p:nvPr/>
        </p:nvSpPr>
        <p:spPr>
          <a:xfrm>
            <a:off x="6172200" y="2743200"/>
            <a:ext cx="5394960" cy="2468880"/>
          </a:xfrm>
          <a:prstGeom prst="roundRect">
            <a:avLst>
              <a:gd name="adj" fmla="val 5185"/>
            </a:avLst>
          </a:prstGeom>
          <a:solidFill>
            <a:srgbClr val="EAF0F8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446520" y="3017520"/>
            <a:ext cx="4846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rgbClr val="167B72"/>
                </a:solidFill>
              </a:rPr>
              <a:t>CHECK BEFORE SHARING</a:t>
            </a:r>
            <a:endParaRPr lang="en-US" sz="1000" dirty="0"/>
          </a:p>
        </p:txBody>
      </p:sp>
      <p:sp>
        <p:nvSpPr>
          <p:cNvPr id="11" name="Text 9"/>
          <p:cNvSpPr/>
          <p:nvPr/>
        </p:nvSpPr>
        <p:spPr>
          <a:xfrm>
            <a:off x="6446520" y="3547872"/>
            <a:ext cx="484632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100" dirty="0">
                <a:solidFill>
                  <a:srgbClr val="253E64"/>
                </a:solidFill>
              </a:rPr>
              <a:t>Owner: {name}. Due: {date}. Next review: {checkpoint}.</a:t>
            </a:r>
            <a:endParaRPr lang="en-US" sz="2100" dirty="0"/>
          </a:p>
        </p:txBody>
      </p:sp>
      <p:sp>
        <p:nvSpPr>
          <p:cNvPr id="12" name="Text 10"/>
          <p:cNvSpPr/>
          <p:nvPr/>
        </p:nvSpPr>
        <p:spPr>
          <a:xfrm>
            <a:off x="594360" y="5687568"/>
            <a:ext cx="10698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52657E"/>
                </a:solidFill>
              </a:rPr>
              <a:t>Replace the prompts with your own facts. Duplicate or remove slides as needed.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594360" y="6400800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2657E"/>
                </a:solidFill>
              </a:rPr>
              <a:t>SYAXIS  /  EDITABLE TEMPLATE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10881360" y="6327648"/>
            <a:ext cx="65836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200" dirty="0">
                <a:solidFill>
                  <a:srgbClr val="167B72"/>
                </a:solidFill>
              </a:rPr>
              <a:t>06</a:t>
            </a:r>
            <a:endParaRPr lang="en-US" sz="1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Geis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Geist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</vt:vector>
  </TitlesOfParts>
  <Company>Syaxis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client review</dc:title>
  <dc:subject>Original editable presentation template</dc:subject>
  <dc:creator>Syaxis</dc:creator>
  <cp:lastModifiedBy>Syaxis</cp:lastModifiedBy>
  <cp:revision>1</cp:revision>
  <dcterms:created xsi:type="dcterms:W3CDTF">2026-10-25T07:01:36Z</dcterms:created>
  <dcterms:modified xsi:type="dcterms:W3CDTF">2026-10-25T07:01:36Z</dcterms:modified>
</cp:coreProperties>
</file>