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notesMasterIdLst>
    <p:notesMasterId r:id="rId7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ÜBUNG 1 VON 5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Einführungsleitfaden zwei Wochen testen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Startdatei zum Bearbeiten. Die Lösungsdatei zeigt eine mögliche Ausführung, keine realen Ergebnisse.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DEINE AUFGABE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5039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Ergänze die gewünschte Entscheidung und die Zielgruppe.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21792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7395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PRÜFE DEIN ERGEBNIS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47395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Ist die Entscheidung als Vorschlag erkennbar?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ÜBUNG 2 VON 5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40 von 120 Anfragen betreffen die Einrichtung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Startdatei zum Bearbeiten. Die Lösungsdatei zeigt eine mögliche Ausführung, keine realen Ergebnisse.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02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DEINE AUFGABE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5039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Erstelle ein Balkendiagramm: Einrichtung 40, sonstige Anfragen 80.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21792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7395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PRÜFE DEIN ERGEBNIS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47395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Bleiben die 120 Anfragen und die fehlende Wirkungsmessung sichtbar?</a:t>
            </a:r>
            <a:endParaRPr lang="en-US" sz="2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ÜBUNG 3 VON 5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Drei Schritte machen offene Fragen sichtbar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Startdatei zum Bearbeiten. Die Lösungsdatei zeigt eine mögliche Ausführung, keine realen Ergebnisse.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DEINE AUFGABE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5039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Zeichne drei Schritte mit Formen und Pfeilen.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21792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7395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PRÜFE DEIN ERGEBNIS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47395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Ist die Reihenfolge ohne Erklärung verständlich?</a:t>
            </a:r>
            <a:endParaRPr lang="en-US" sz="2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ÜBUNG 4 VON 5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Ein Team testet den Leitfaden für zwei Wochen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Startdatei zum Bearbeiten. Die Lösungsdatei zeigt eine mögliche Ausführung, keine realen Ergebnisse.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04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DEINE AUFGABE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5039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Ergänze Umfang, Messgröße und die Übungsillustration.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21792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7395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PRÜFE DEIN ERGEBNIS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47395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Sind zwei Wochen ein geplanter Zeitraum statt ein Ergebnis?</a:t>
            </a:r>
            <a:endParaRPr lang="en-US" sz="2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ÜBUNG 5 VON 5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Freigabe, Verantwortung und Start vereinbaren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Startdatei zum Bearbeiten. Die Lösungsdatei zeigt eine mögliche Ausführung, keine realen Ergebnisse.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05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DEINE AUFGABE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5039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Formuliere die Bitte um Freigabe und markiere offene Angaben.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21792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7395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PRÜFE DEIN ERGEBNIS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47395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Bleiben Name und Startdatum offen, bis sie vereinbart sind?</a:t>
            </a: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Fraunce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PowerPoint-Übung: Startdatei</dc:title>
  <dc:subject>Original editorial practice material</dc:subject>
  <dc:creator>Syaxis</dc:creator>
  <cp:lastModifiedBy>Syaxis</cp:lastModifiedBy>
  <cp:revision>1</cp:revision>
  <dcterms:created xsi:type="dcterms:W3CDTF">2026-10-27T21:48:53Z</dcterms:created>
  <dcterms:modified xsi:type="dcterms:W3CDTF">2026-10-27T21:48:53Z</dcterms:modified>
</cp:coreProperties>
</file>