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charts/chart1.xml" ContentType="application/vnd.openxmlformats-officedocument.drawingml.chart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notesMasterIdLst>
    <p:notesMasterId r:id="rId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Anfragen</c:v>
                </c:pt>
              </c:strCache>
            </c:strRef>
          </c:tx>
          <c:spPr>
            <a:solidFill>
              <a:srgbClr val="315DCD"/>
            </a:solidFill>
            <a:effectLst/>
          </c:spPr>
          <c:invertIfNegative val="0"/>
          <c:dLbls>
            <c:numFmt formatCode="0" sourceLinked="0"/>
            <c:txPr>
              <a:bodyPr/>
              <a:lstStyle/>
              <a:p>
                <a:pPr>
                  <a:defRPr b="0" i="0" strike="noStrike" sz="1400" u="none">
                    <a:solidFill>
                      <a:srgbClr val="000000"/>
                    </a:solidFill>
                    <a:latin typeface="Geist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Sheet1!$A$2:$A$3</c:f>
              <c:multiLvlStrCache>
                <c:ptCount val="2"/>
                <c:lvl>
                  <c:pt idx="0">
                    <c:v>Einrichtung</c:v>
                  </c:pt>
                  <c:pt idx="1">
                    <c:v>Sonstige</c:v>
                  </c:pt>
                </c:lvl>
              </c:multiLvlStrCache>
            </c:multiLvl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80</c:v>
                </c:pt>
              </c:numCache>
            </c:numRef>
          </c:val>
        </c:ser>
        <c:dLbls>
          <c:numFmt formatCode="0" sourceLinked="0"/>
          <c:txPr>
            <a:bodyPr/>
            <a:lstStyle/>
            <a:p>
              <a:pPr>
                <a:defRPr b="0" i="0" strike="noStrike" sz="1400" u="none">
                  <a:solidFill>
                    <a:srgbClr val="000000"/>
                  </a:solidFill>
                  <a:latin typeface="Geist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600" b="0" i="0" u="none" strike="noStrike">
                <a:solidFill>
                  <a:srgbClr val="000000"/>
                </a:solidFill>
                <a:latin typeface="Geist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100"/>
          <c:min val="0"/>
        </c:scaling>
        <c:delete val="0"/>
        <c:axPos val="b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000000"/>
                </a:solidFill>
                <a:latin typeface="Geist"/>
              </a:defRPr>
            </a:pPr>
            <a:endParaRPr lang="en-US"/>
          </a:p>
        </c:txPr>
        <c:crossAx val="2094734554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POWERPOINT-ÜBUNG: LÖSUNGSBEISPIEL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Einführungsleitfaden zwei Wochen testen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Fiktive Übung. Ersetze die Angaben vor einer echten Präsentation.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VORSCHLAG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Ein Team erprobt einen neuen Einführungsleitfaden.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Das Team entscheidet über den begrenzten Test.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NOCH ZU VEREINBAREN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Freigabe, verantwortliche Person und Startdatum.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Es liegen keine Testergebnisse vor.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POWERPOINT-ÜBUNG: LÖSUNGSBEISPIEL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40 von 120 Anfragen betreffen die Einrichtung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Fiktive Übungsdaten: 40 Einrichtung + 80 sonstige Anfragen = 120. Keine Ursachen- oder Wirkungsmessung.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02</a:t>
            </a:r>
            <a:endParaRPr lang="en-US" sz="900" dirty="0"/>
          </a:p>
        </p:txBody>
      </p:sp>
      <p:graphicFrame>
        <p:nvGraphicFramePr>
          <p:cNvPr id="7" name="Chart 0" descr=""/>
          <p:cNvGraphicFramePr/>
          <p:nvPr/>
        </p:nvGraphicFramePr>
        <p:xfrm>
          <a:off x="594360" y="2286000"/>
          <a:ext cx="6766560" cy="329184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8" name="Text 5"/>
          <p:cNvSpPr/>
          <p:nvPr/>
        </p:nvSpPr>
        <p:spPr>
          <a:xfrm>
            <a:off x="7772400" y="2423160"/>
            <a:ext cx="3749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7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40 / 120 ≈ 33 %</a:t>
            </a:r>
            <a:endParaRPr lang="en-US" sz="2700" dirty="0"/>
          </a:p>
        </p:txBody>
      </p:sp>
      <p:sp>
        <p:nvSpPr>
          <p:cNvPr id="9" name="Text 6"/>
          <p:cNvSpPr/>
          <p:nvPr/>
        </p:nvSpPr>
        <p:spPr>
          <a:xfrm>
            <a:off x="7772400" y="3246120"/>
            <a:ext cx="374904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Fiktive Ausgangslage.</a:t>
            </a:r>
            <a:endParaRPr lang="en-US" sz="1900" dirty="0"/>
          </a:p>
          <a:p>
            <a:pPr indent="0" marL="0">
              <a:buNone/>
            </a:pP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Zeitraum ist nicht angegeben.</a:t>
            </a:r>
            <a:endParaRPr lang="en-US" sz="1900" dirty="0"/>
          </a:p>
          <a:p>
            <a:pPr indent="0" marL="0">
              <a:buNone/>
            </a:pPr>
            <a:endParaRPr lang="en-US" sz="1900" dirty="0"/>
          </a:p>
          <a:p>
            <a:pPr indent="0" marL="0">
              <a:buNone/>
            </a:pPr>
            <a:r>
              <a:rPr lang="en-US" sz="19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Keine gemessene Verringerung durch den Leitfaden.</a:t>
            </a:r>
            <a:endParaRPr lang="en-US" sz="1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POWERPOINT-ÜBUNG: LÖSUNGSBEISPIEL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Drei Schritte machen offene Fragen sichtbar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Fiktive Übung. Ersetze die Angaben vor einer echten Präsentation.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03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880360"/>
            <a:ext cx="3291840" cy="146304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315DC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22960" y="3182112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3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Leitfaden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lesen</a:t>
            </a:r>
            <a:endParaRPr lang="en-US" sz="2300" dirty="0"/>
          </a:p>
        </p:txBody>
      </p:sp>
      <p:sp>
        <p:nvSpPr>
          <p:cNvPr id="9" name="Shape 7"/>
          <p:cNvSpPr/>
          <p:nvPr/>
        </p:nvSpPr>
        <p:spPr>
          <a:xfrm>
            <a:off x="4005072" y="3401568"/>
            <a:ext cx="320040" cy="365760"/>
          </a:xfrm>
          <a:prstGeom prst="chevron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434840" y="2880360"/>
            <a:ext cx="3291840" cy="146304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315DCD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663440" y="3182112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3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Einrichtung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durchführen</a:t>
            </a:r>
            <a:endParaRPr lang="en-US" sz="2300" dirty="0"/>
          </a:p>
        </p:txBody>
      </p:sp>
      <p:sp>
        <p:nvSpPr>
          <p:cNvPr id="12" name="Shape 10"/>
          <p:cNvSpPr/>
          <p:nvPr/>
        </p:nvSpPr>
        <p:spPr>
          <a:xfrm>
            <a:off x="7845552" y="3401568"/>
            <a:ext cx="320040" cy="365760"/>
          </a:xfrm>
          <a:prstGeom prst="chevron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8275320" y="2880360"/>
            <a:ext cx="3291840" cy="146304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315DCD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503920" y="3182112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23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Offene Frage</a:t>
            </a:r>
            <a:endParaRPr lang="en-US" sz="2300" dirty="0"/>
          </a:p>
          <a:p>
            <a:pPr algn="ctr" indent="0" marL="0">
              <a:buNone/>
            </a:pPr>
            <a:r>
              <a:rPr lang="en-US" sz="23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melden</a:t>
            </a:r>
            <a:endParaRPr lang="en-US" sz="2300" dirty="0"/>
          </a:p>
        </p:txBody>
      </p:sp>
      <p:sp>
        <p:nvSpPr>
          <p:cNvPr id="15" name="Text 13"/>
          <p:cNvSpPr/>
          <p:nvPr/>
        </p:nvSpPr>
        <p:spPr>
          <a:xfrm>
            <a:off x="594360" y="4892040"/>
            <a:ext cx="10972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Vorgeschlagener Ablauf. Prüfe, wer die offenen Fragen aufnimmt.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POWERPOINT-ÜBUNG: LÖSUNGSBEISPIEL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Ein Team testet den Leitfaden für zwei Wochen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Eigene schematische Illustration eines Leitfadens. Sie zeigt kein echtes Produkt und belegt keine Wirkung.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04</a:t>
            </a:r>
            <a:endParaRPr lang="en-US" sz="900" dirty="0"/>
          </a:p>
        </p:txBody>
      </p:sp>
      <p:pic>
        <p:nvPicPr>
          <p:cNvPr id="7" name="Image 0" descr="/Users/mfaizan/Development/personal/rsc-project/apps/web/public/blog/resources/growth/tutorial-guide-illustration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360" y="2331720"/>
            <a:ext cx="5486400" cy="32004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537960" y="246888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400" b="1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Umfang und Messung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6537960" y="3108960"/>
            <a:ext cx="493776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Ein Team, zwei Wochen.</a:t>
            </a:r>
            <a:endParaRPr lang="en-US" sz="2100" dirty="0"/>
          </a:p>
          <a:p>
            <a:pPr indent="0" marL="0">
              <a:buNone/>
            </a:pPr>
            <a:endParaRPr lang="en-US" sz="2100" dirty="0"/>
          </a:p>
          <a:p>
            <a:pPr indent="0" marL="0">
              <a:buNone/>
            </a:pPr>
            <a:r>
              <a:rPr lang="en-US" sz="21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Erfasse Einrichtungsschritte und offene Rückfragen.</a:t>
            </a:r>
            <a:endParaRPr lang="en-US" sz="2100" dirty="0"/>
          </a:p>
          <a:p>
            <a:pPr indent="0" marL="0">
              <a:buNone/>
            </a:pPr>
            <a:endParaRPr lang="en-US" sz="2100" dirty="0"/>
          </a:p>
          <a:p>
            <a:pPr indent="0" marL="0">
              <a:buNone/>
            </a:pPr>
            <a:r>
              <a:rPr lang="en-US" sz="21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Ergebnisse und Kapazität sind noch nicht bekannt.</a:t>
            </a:r>
            <a:endParaRPr lang="en-US" sz="2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POWERPOINT-ÜBUNG: LÖSUNGSBEISPIEL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Freigabe, Verantwortung und Start vereinbaren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Fiktive Übung. Ersetze die Angaben vor einer echten Präsentation.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05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ENTSCHEIDUNG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Begrenzten Test freigeben.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Verantwortlich: noch zu benennen.</a:t>
            </a: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Startdatum: noch zu vereinbaren.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PRÜFTERMIN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Nach zwei Wochen Rückfragen und Arbeitsaufwand prüfen.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Erst danach über eine Ausweitung entscheiden.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Fraunce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PowerPoint-Übung: Lösungsbeispiel</dc:title>
  <dc:subject>Original editorial practice material</dc:subject>
  <dc:creator>Syaxis</dc:creator>
  <cp:lastModifiedBy>Syaxis</cp:lastModifiedBy>
  <cp:revision>1</cp:revision>
  <dcterms:created xsi:type="dcterms:W3CDTF">2026-10-27T21:48:53Z</dcterms:created>
  <dcterms:modified xsi:type="dcterms:W3CDTF">2026-10-27T21:48:53Z</dcterms:modified>
</cp:coreProperties>
</file>