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notesMasterIdLst>
    <p:notesMasterId r:id="rId3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5F7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315DCD"/>
          </a:solidFill>
          <a:ln w="12700">
            <a:solidFill>
              <a:srgbClr val="315DCD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38912"/>
            <a:ext cx="10972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EXECUTIVE SUMMARY TEMPLATE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1024128"/>
            <a:ext cx="109728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3100" b="1" dirty="0">
                <a:solidFill>
                  <a:srgbClr val="172B46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{Recommendation and decision needed}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5989320"/>
            <a:ext cx="10424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Use this to summarize settled analysis. Keep the supporting report beside the slide.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594360" y="6492240"/>
            <a:ext cx="10972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00" dirty="0">
                <a:solidFill>
                  <a:srgbClr val="52647B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SYAXIS  /  01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594360" y="2331720"/>
            <a:ext cx="534924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0392" y="2624328"/>
            <a:ext cx="483717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EVIDENCE AND LIMIT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850392" y="3246120"/>
            <a:ext cx="4837176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{Finding, denominator and period}</a:t>
            </a:r>
            <a:endParaRPr lang="en-US" sz="2200" dirty="0"/>
          </a:p>
          <a:p>
            <a:pPr indent="0" marL="0">
              <a:buNone/>
            </a:pPr>
            <a:endParaRPr lang="en-US" sz="2200" dirty="0"/>
          </a:p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{What the evidence cannot establish}</a:t>
            </a:r>
            <a:endParaRPr lang="en-US" sz="2200" dirty="0"/>
          </a:p>
        </p:txBody>
      </p:sp>
      <p:sp>
        <p:nvSpPr>
          <p:cNvPr id="10" name="Shape 8"/>
          <p:cNvSpPr/>
          <p:nvPr/>
        </p:nvSpPr>
        <p:spPr>
          <a:xfrm>
            <a:off x="6217920" y="2331720"/>
            <a:ext cx="5349240" cy="31546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CE4E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473952" y="2624328"/>
            <a:ext cx="4837176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rgbClr val="315DC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DECISION AND CONDITION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6473952" y="3246120"/>
            <a:ext cx="4837176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{Action, owner and resource boundary}</a:t>
            </a:r>
            <a:endParaRPr lang="en-US" sz="2200" dirty="0"/>
          </a:p>
          <a:p>
            <a:pPr indent="0" marL="0">
              <a:buNone/>
            </a:pPr>
            <a:endParaRPr lang="en-US" sz="2200" dirty="0"/>
          </a:p>
          <a:p>
            <a:pPr indent="0" marL="0">
              <a:buNone/>
            </a:pPr>
            <a:r>
              <a:rPr lang="en-US" sz="2200" dirty="0">
                <a:solidFill>
                  <a:srgbClr val="172B4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{What must be checked before expansion}</a:t>
            </a:r>
            <a:endParaRPr lang="en-US" sz="2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Fraunces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Geis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Slide 1</vt:lpstr>
    </vt:vector>
  </TitlesOfParts>
  <Company>Syaxis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Executive summary template</dc:title>
  <dc:subject>Original editorial practice material</dc:subject>
  <dc:creator>Syaxis</dc:creator>
  <cp:lastModifiedBy>Syaxis</cp:lastModifiedBy>
  <cp:revision>1</cp:revision>
  <dcterms:created xsi:type="dcterms:W3CDTF">2026-10-27T21:48:53Z</dcterms:created>
  <dcterms:modified xsi:type="dcterms:W3CDTF">2026-10-27T21:48:53Z</dcterms:modified>
</cp:coreProperties>
</file>