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notesMasterIdLst>
    <p:notesMasterId r:id="rId3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15DCD"/>
          </a:solidFill>
          <a:ln w="12700">
            <a:solidFill>
              <a:srgbClr val="315DCD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38912"/>
            <a:ext cx="10972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EXECUTIVE SUMMARY EXAMPLE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1024128"/>
            <a:ext cx="109728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100" b="1" dirty="0">
                <a:solidFill>
                  <a:srgbClr val="172B46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Approve a six-week guided-setup pilot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5989320"/>
            <a:ext cx="10424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Fictional cohort: 18/30 = 60%. Fourteen-day baseline; six-week proposed pilot. No measured pilot result.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594360" y="6492240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01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59436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EVIDENCE AND GAP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85039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18 of 30 accounts completed setup within fourteen days.</a:t>
            </a:r>
            <a:endParaRPr lang="en-US" sz="2200" dirty="0"/>
          </a:p>
          <a:p>
            <a:pPr indent="0" marL="0">
              <a:buNone/>
            </a:pPr>
            <a:endParaRPr lang="en-US" sz="2200" dirty="0"/>
          </a:p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cause of incomplete setup is unknown.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621792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7395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DECISION AND CONDITION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647395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Confirm an owner and capacity boundary for one account segment.</a:t>
            </a:r>
            <a:endParaRPr lang="en-US" sz="2200" dirty="0"/>
          </a:p>
          <a:p>
            <a:pPr indent="0" marL="0">
              <a:buNone/>
            </a:pPr>
            <a:endParaRPr lang="en-US" sz="2200" dirty="0"/>
          </a:p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Review completion and support workload before expansion.</a:t>
            </a:r>
            <a:endParaRPr lang="en-US" sz="2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Fraunces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eis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Slide 1</vt:lpstr>
    </vt:vector>
  </TitlesOfParts>
  <Company>Syaxis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Executive summary example</dc:title>
  <dc:subject>Original editorial practice material</dc:subject>
  <dc:creator>Syaxis</dc:creator>
  <cp:lastModifiedBy>Syaxis</cp:lastModifiedBy>
  <cp:revision>1</cp:revision>
  <dcterms:created xsi:type="dcterms:W3CDTF">2026-10-27T21:48:53Z</dcterms:created>
  <dcterms:modified xsi:type="dcterms:W3CDTF">2026-10-27T21:48:53Z</dcterms:modified>
</cp:coreProperties>
</file>