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notesMasterIdLst>
    <p:notesMasterId r:id="rId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Relationship Id="rId11" Type="http://schemas.openxmlformats.org/officeDocument/2006/relationships/theme" Target="theme/theme1.xml"/><Relationship Id="rId1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PPT sidang skripsi</a:t>
            </a:r>
            <a:endParaRPr lang="id-ID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Empat dari enam peserta menggambarkan langkah yang tidak jelas</a:t>
            </a:r>
            <a:endParaRPr lang="id-ID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studi wawancara fiktif yang telah selesai.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Ini temuan dalam sampel, bukan 67% seluruh pelanggan.</a:t>
            </a:r>
            <a:endParaRPr lang="id-ID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studi fiktif. Ganti dengan data dan ketentuan kampus Anda.</a:t>
            </a:r>
            <a:endParaRPr lang="id-ID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01</a:t>
            </a:r>
            <a:endParaRPr lang="id-ID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PPT sidang skripsi</a:t>
            </a:r>
            <a:endParaRPr lang="id-ID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Pertanyaan dan konteks studi</a:t>
            </a:r>
            <a:endParaRPr lang="id-ID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Pada tahap mana pengguna baru kehilangan keyakinan saat penyiapan?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Kasus: satu proses penyiapan.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Nama organisasi dan tanggal tidak disediakan dalam latihan.</a:t>
            </a:r>
            <a:endParaRPr lang="id-ID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studi fiktif. Ganti dengan data dan ketentuan kampus Anda.</a:t>
            </a:r>
            <a:endParaRPr lang="id-ID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02</a:t>
            </a:r>
            <a:endParaRPr lang="id-ID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PPT sidang skripsi</a:t>
            </a:r>
            <a:endParaRPr lang="id-ID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Metode dan keterbatasan catatan</a:t>
            </a:r>
            <a:endParaRPr lang="id-ID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Enam wawancara pengguna baru.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Cara rekrutmen dan tanggal belum disediakan.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Lengkapi dari catatan studi nyata sebelum memakai contoh ini.</a:t>
            </a:r>
            <a:endParaRPr lang="id-ID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studi fiktif. Ganti dengan data dan ketentuan kampus Anda.</a:t>
            </a:r>
            <a:endParaRPr lang="id-ID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03</a:t>
            </a:r>
            <a:endParaRPr lang="id-ID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PPT sidang skripsi</a:t>
            </a:r>
            <a:endParaRPr lang="id-ID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Temuan dan variasi</a:t>
            </a:r>
            <a:endParaRPr lang="id-ID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Empat peserta menggambarkan langkah berikutnya yang tidak jelas.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Jangan mengarang jawaban dua peserta lainnya.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Tambahkan kutipan hanya jika tersedia dan diizinkan.</a:t>
            </a:r>
            <a:endParaRPr lang="id-ID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studi fiktif. Ganti dengan data dan ketentuan kampus Anda.</a:t>
            </a:r>
            <a:endParaRPr lang="id-ID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04</a:t>
            </a:r>
            <a:endParaRPr lang="id-ID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PPT sidang skripsi</a:t>
            </a:r>
            <a:endParaRPr lang="id-ID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Pembahasan dan batas kesimpulan</a:t>
            </a:r>
            <a:endParaRPr lang="id-ID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Wawancara membantu mengenali pengalaman.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Tidak menetapkan prevalensi, sebab, atau efek perbaikan.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Bandingkan dengan literatur yang benar-benar dibaca.</a:t>
            </a:r>
            <a:endParaRPr lang="id-ID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studi fiktif. Ganti dengan data dan ketentuan kampus Anda.</a:t>
            </a:r>
            <a:endParaRPr lang="id-ID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05</a:t>
            </a:r>
            <a:endParaRPr lang="id-ID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PPT sidang skripsi</a:t>
            </a:r>
            <a:endParaRPr lang="id-ID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Simpulan dan penelitian berikutnya</a:t>
            </a:r>
            <a:endParaRPr lang="id-ID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Usulkan prototipe panduan langkah berikutnya.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Uji prototipe sebelum mengklaim manfaat.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Siapkan jawaban tentang metode dan data yang belum tersedia.</a:t>
            </a:r>
            <a:endParaRPr lang="id-ID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studi fiktif. Ganti dengan data dan ketentuan kampus Anda.</a:t>
            </a:r>
            <a:endParaRPr lang="id-ID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06</a:t>
            </a:r>
            <a:endParaRPr lang="id-ID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eis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Contoh PPT sidang skripsi</dc:title>
  <dc:subject>Contoh studi fiktif. Ganti dengan data dan ketentuan kampus Anda.</dc:subject>
  <dc:creator>Syaxis</dc:creator>
  <cp:lastModifiedBy>Syaxis</cp:lastModifiedBy>
  <cp:revision>1</cp:revision>
  <dcterms:created xsi:type="dcterms:W3CDTF">2026-10-28T23:07:14Z</dcterms:created>
  <dcterms:modified xsi:type="dcterms:W3CDTF">2026-10-28T23:07:14Z</dcterms:modified>
</cp:coreProperties>
</file>