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seminar proposal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Mengusulkan studi tentang kebingungan saat penyiapan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Pertanyaan: pada tahap mana pengguna baru kehilangan keyakinan?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Status: rencana penelitian, belum ada data atau hasil.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rencana fiktif, bukan penelitian yang telah dilaksanakan.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01</a:t>
            </a:r>
            <a:endParaRPr lang="id-ID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seminar proposal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Mengapa pertanyaan ini perlu diteliti?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Isi dengan konteks proses dan sumber literatur yang sudah dibaca.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Jangan mengisi bagian ini dengan angka prevalensi tanpa sumber.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rencana fiktif, bukan penelitian yang telah dilaksanakan.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02</a:t>
            </a:r>
            <a:endParaRPr lang="id-ID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seminar proposal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Rencana metode dan partisipan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Usulan: enam wawancara pengguna baru.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Lengkapi kriteria, cara rekrutmen, persetujuan, dan perlindungan identitas.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Jumlah ini adalah rencana, bukan sampel yang telah diwawancarai.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rencana fiktif, bukan penelitian yang telah dilaksanakan.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03</a:t>
            </a:r>
            <a:endParaRPr lang="id-ID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seminar proposal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Rencana analisis dan batas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Kelompokkan pengalaman menurut tahapan penyiapan.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Catat pengalaman yang berbeda, bukan hanya pola yang sama.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Desain ini tidak mengestimasi prevalensi seluruh pengguna.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rencana fiktif, bukan penelitian yang telah dilaksanakan.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04</a:t>
            </a:r>
            <a:endParaRPr lang="id-ID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seminar proposal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Jadwal yang masih perlu disetujui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Urutan: izin → rekrutmen → wawancara → analisis → penulisan.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Isi tanggal dan penanggung jawab setelah disepakati.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Jangan mengklaim pengumpulan data sudah selesai.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rencana fiktif, bukan penelitian yang telah dilaksanakan.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05</a:t>
            </a:r>
            <a:endParaRPr lang="id-ID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01B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94360" y="512064"/>
            <a:ext cx="548640" cy="73152"/>
          </a:xfrm>
          <a:prstGeom prst="rect">
            <a:avLst/>
          </a:prstGeom>
          <a:solidFill>
            <a:srgbClr val="7EB9FF"/>
          </a:solidFill>
          <a:ln w="12700">
            <a:solidFill>
              <a:srgbClr val="7EB9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777240"/>
            <a:ext cx="10972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300" dirty="0">
                <a:solidFill>
                  <a:srgbClr val="A9C7E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PPT seminar proposal</a:t>
            </a:r>
            <a:endParaRPr lang="id-ID" sz="1300" dirty="0"/>
          </a:p>
        </p:txBody>
      </p:sp>
      <p:sp>
        <p:nvSpPr>
          <p:cNvPr id="4" name="Text 2"/>
          <p:cNvSpPr/>
          <p:nvPr/>
        </p:nvSpPr>
        <p:spPr>
          <a:xfrm>
            <a:off x="594360" y="1417320"/>
            <a:ext cx="109728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800" b="1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Keputusan dalam seminar proposal</a:t>
            </a:r>
            <a:endParaRPr lang="id-ID" sz="2800" dirty="0"/>
          </a:p>
        </p:txBody>
      </p:sp>
      <p:sp>
        <p:nvSpPr>
          <p:cNvPr id="5" name="Text 3"/>
          <p:cNvSpPr/>
          <p:nvPr/>
        </p:nvSpPr>
        <p:spPr>
          <a:xfrm>
            <a:off x="594360" y="2788920"/>
            <a:ext cx="109728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Minta masukan tentang pertanyaan, rekrutmen dan analisis.</a:t>
            </a:r>
            <a:endParaRPr lang="id-ID" sz="2200" dirty="0"/>
          </a:p>
          <a:p>
            <a:pPr algn="l" indent="0" marL="0">
              <a:buNone/>
            </a:pPr>
            <a:r>
              <a:rPr lang="id-ID" altLang="en-US" sz="2200" dirty="0">
                <a:solidFill>
                  <a:srgbClr val="EFF4F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Tunjukkan risiko dan perubahan yang dibutuhkan sebelum penelitian dimulai.</a:t>
            </a:r>
            <a:endParaRPr lang="id-ID" sz="2200" dirty="0"/>
          </a:p>
        </p:txBody>
      </p:sp>
      <p:sp>
        <p:nvSpPr>
          <p:cNvPr id="6" name="Text 4"/>
          <p:cNvSpPr/>
          <p:nvPr/>
        </p:nvSpPr>
        <p:spPr>
          <a:xfrm>
            <a:off x="594360" y="5925312"/>
            <a:ext cx="109728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10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Contoh rencana fiktif, bukan penelitian yang telah dilaksanakan.</a:t>
            </a:r>
            <a:endParaRPr lang="id-ID" sz="1000" dirty="0"/>
          </a:p>
        </p:txBody>
      </p:sp>
      <p:sp>
        <p:nvSpPr>
          <p:cNvPr id="7" name="Text 5"/>
          <p:cNvSpPr/>
          <p:nvPr/>
        </p:nvSpPr>
        <p:spPr>
          <a:xfrm>
            <a:off x="594360" y="6510528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id-ID" altLang="en-US" sz="900" dirty="0">
                <a:solidFill>
                  <a:srgbClr val="A8B5C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06</a:t>
            </a:r>
            <a:endParaRPr lang="id-ID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Contoh PPT seminar proposal</dc:title>
  <dc:subject>Contoh rencana fiktif, bukan penelitian yang telah dilaksanakan.</dc:subject>
  <dc:creator>Syaxis</dc:creator>
  <cp:lastModifiedBy>Syaxis</cp:lastModifiedBy>
  <cp:revision>1</cp:revision>
  <dcterms:created xsi:type="dcterms:W3CDTF">2026-10-28T23:07:14Z</dcterms:created>
  <dcterms:modified xsi:type="dcterms:W3CDTF">2026-10-28T23:07:14Z</dcterms:modified>
</cp:coreProperties>
</file>