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notesMasterIdLst>
    <p:notesMasterId r:id="rId4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0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" y="512064"/>
            <a:ext cx="548640" cy="73152"/>
          </a:xfrm>
          <a:prstGeom prst="rect">
            <a:avLst/>
          </a:prstGeom>
          <a:solidFill>
            <a:srgbClr val="7EB9FF"/>
          </a:solidFill>
          <a:ln w="12700">
            <a:solidFill>
              <a:srgbClr val="7EB9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777240"/>
            <a:ext cx="10972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300" dirty="0">
                <a:solidFill>
                  <a:srgbClr val="A9C7E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Agenda and decision-first opener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94360" y="1417320"/>
            <a:ext cx="109728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2800" b="1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Today’s decision: should one team test a clearer handoff?</a:t>
            </a:r>
            <a:endParaRPr lang="en-US" sz="2800" dirty="0"/>
          </a:p>
        </p:txBody>
      </p:sp>
      <p:sp>
        <p:nvSpPr>
          <p:cNvPr id="5" name="Text 3"/>
          <p:cNvSpPr/>
          <p:nvPr/>
        </p:nvSpPr>
        <p:spPr>
          <a:xfrm>
            <a:off x="594360" y="2788920"/>
            <a:ext cx="1097280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1. Current handoff and evidence</a:t>
            </a:r>
            <a:endParaRPr lang="en-US" sz="2200" dirty="0"/>
          </a:p>
          <a:p>
            <a:pPr algn="l" indent="0" marL="0">
              <a:buNone/>
            </a:pPr>
            <a:r>
              <a:rPr lang="en-US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2. Proposed two-week pilot and limits</a:t>
            </a:r>
            <a:endParaRPr lang="en-US" sz="2200" dirty="0"/>
          </a:p>
          <a:p>
            <a:pPr algn="l" indent="0" marL="0">
              <a:buNone/>
            </a:pPr>
            <a:r>
              <a:rPr lang="en-US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3. Owner, start date and review condition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94360" y="5925312"/>
            <a:ext cx="10972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0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Fictional two-week handoff proposal. Replace with approved evidence.</a:t>
            </a: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9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01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10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" y="512064"/>
            <a:ext cx="548640" cy="73152"/>
          </a:xfrm>
          <a:prstGeom prst="rect">
            <a:avLst/>
          </a:prstGeom>
          <a:solidFill>
            <a:srgbClr val="7EB9FF"/>
          </a:solidFill>
          <a:ln w="12700">
            <a:solidFill>
              <a:srgbClr val="7EB9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777240"/>
            <a:ext cx="10972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300" dirty="0">
                <a:solidFill>
                  <a:srgbClr val="A9C7E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Agenda and decision-first opener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94360" y="1417320"/>
            <a:ext cx="109728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2800" b="1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Approve a two-week pilot before considering a rollout</a:t>
            </a:r>
            <a:endParaRPr lang="en-US" sz="2800" dirty="0"/>
          </a:p>
        </p:txBody>
      </p:sp>
      <p:sp>
        <p:nvSpPr>
          <p:cNvPr id="5" name="Text 3"/>
          <p:cNvSpPr/>
          <p:nvPr/>
        </p:nvSpPr>
        <p:spPr>
          <a:xfrm>
            <a:off x="594360" y="2788920"/>
            <a:ext cx="1097280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Proposal: one team uses a shared handoff checklist.</a:t>
            </a:r>
            <a:endParaRPr lang="en-US" sz="2200" dirty="0"/>
          </a:p>
          <a:p>
            <a:pPr algn="l" indent="0" marL="0">
              <a:buNone/>
            </a:pPr>
            <a:r>
              <a:rPr lang="en-US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Still open: owner, start date and available capacity.</a:t>
            </a:r>
            <a:endParaRPr lang="en-US" sz="2200" dirty="0"/>
          </a:p>
          <a:p>
            <a:pPr algn="l" indent="0" marL="0">
              <a:buNone/>
            </a:pPr>
            <a:r>
              <a:rPr lang="en-US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Review: completion and workload before expansion.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94360" y="5925312"/>
            <a:ext cx="10972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0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Fictional two-week handoff proposal. Replace with approved evidence.</a:t>
            </a: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9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02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Geis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Geis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Slide 1</vt:lpstr>
      <vt:lpstr>Slide 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Agenda and decision-first opener</dc:title>
  <dc:subject>Fictional two-week handoff proposal. Replace with approved evidence.</dc:subject>
  <dc:creator>Syaxis</dc:creator>
  <cp:lastModifiedBy>Syaxis</cp:lastModifiedBy>
  <cp:revision>1</cp:revision>
  <dcterms:created xsi:type="dcterms:W3CDTF">2026-10-28T23:07:14Z</dcterms:created>
  <dcterms:modified xsi:type="dcterms:W3CDTF">2026-10-28T23:07:14Z</dcterms:modified>
</cp:coreProperties>
</file>