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notesMasterIdLst>
    <p:notesMasterId r:id="rId4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Agenda und entscheidungsorientierter Einstieg</a:t>
            </a:r>
            <a:endParaRPr lang="de-DE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Heute entscheiden: Soll ein Team die Übergabe testen?</a:t>
            </a:r>
            <a:endParaRPr lang="de-DE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1. Aktuelle Übergabe und Belege</a:t>
            </a:r>
            <a:endParaRPr lang="de-DE" sz="2200" dirty="0"/>
          </a:p>
          <a:p>
            <a:pPr algn="l" indent="0" marL="0">
              <a:buNone/>
            </a:pPr>
            <a:r>
              <a:rPr lang="de-DE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2. Zweiwöchiger Pilot und Grenzen</a:t>
            </a:r>
            <a:endParaRPr lang="de-DE" sz="2200" dirty="0"/>
          </a:p>
          <a:p>
            <a:pPr algn="l" indent="0" marL="0">
              <a:buNone/>
            </a:pPr>
            <a:r>
              <a:rPr lang="de-DE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3. Verantwortung, Start und Prüftermin</a:t>
            </a:r>
            <a:endParaRPr lang="de-DE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Fiktiver zweiwöchiger Übergabe-Pilot. Durch freigegebene Belege ersetzen.</a:t>
            </a:r>
            <a:endParaRPr lang="de-DE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de-DE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Agenda und entscheidungsorientierter Einstieg</a:t>
            </a:r>
            <a:endParaRPr lang="de-DE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Zwei Wochen erproben, bevor wir ausweiten</a:t>
            </a:r>
            <a:endParaRPr lang="de-DE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Vorschlag: Ein Team verwendet eine gemeinsame Checkliste.</a:t>
            </a:r>
            <a:endParaRPr lang="de-DE" sz="2200" dirty="0"/>
          </a:p>
          <a:p>
            <a:pPr algn="l" indent="0" marL="0">
              <a:buNone/>
            </a:pPr>
            <a:r>
              <a:rPr lang="de-DE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Offen: verantwortliche Person, Start und Kapazität.</a:t>
            </a:r>
            <a:endParaRPr lang="de-DE" sz="2200" dirty="0"/>
          </a:p>
          <a:p>
            <a:pPr algn="l" indent="0" marL="0">
              <a:buNone/>
            </a:pPr>
            <a:r>
              <a:rPr lang="de-DE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Prüfung: Abschluss und Arbeitsaufwand vor einer Ausweitung.</a:t>
            </a:r>
            <a:endParaRPr lang="de-DE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Fiktiver zweiwöchiger Übergabe-Pilot. Durch freigegebene Belege ersetzen.</a:t>
            </a:r>
            <a:endParaRPr lang="de-DE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de-DE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02</a:t>
            </a:r>
            <a:endParaRPr lang="de-DE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Slide 1</vt:lpstr>
      <vt:lpstr>Slide 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 und entscheidungsorientierter Einstieg</dc:title>
  <dc:subject>Fiktiver zweiwöchiger Übergabe-Pilot. Durch freigegebene Belege ersetzen.</dc:subject>
  <dc:creator>Syaxis</dc:creator>
  <cp:lastModifiedBy>Syaxis</cp:lastModifiedBy>
  <cp:revision>1</cp:revision>
  <dcterms:created xsi:type="dcterms:W3CDTF">2026-10-28T23:07:14Z</dcterms:created>
  <dcterms:modified xsi:type="dcterms:W3CDTF">2026-10-28T23:07:14Z</dcterms:modified>
</cp:coreProperties>
</file>